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Instrument Sans SemiBold"/>
      <p:regular r:id="rId21"/>
      <p:bold r:id="rId22"/>
      <p:italic r:id="rId23"/>
      <p:boldItalic r:id="rId24"/>
    </p:embeddedFont>
    <p:embeddedFont>
      <p:font typeface="Instrument Sans Medium"/>
      <p:regular r:id="rId25"/>
      <p:bold r:id="rId26"/>
      <p:italic r:id="rId27"/>
      <p:boldItalic r:id="rId28"/>
    </p:embeddedFont>
    <p:embeddedFont>
      <p:font typeface="Instrument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strumentSans-italic.fntdata"/><Relationship Id="rId30" Type="http://schemas.openxmlformats.org/officeDocument/2006/relationships/font" Target="fonts/InstrumentSans-bold.fntdata"/><Relationship Id="rId32" Type="http://schemas.openxmlformats.org/officeDocument/2006/relationships/font" Target="fonts/InstrumentSans-boldItalic.fntdata"/><Relationship Id="rId20" Type="http://schemas.openxmlformats.org/officeDocument/2006/relationships/slide" Target="slides/slide15.xml"/><Relationship Id="rId22" Type="http://schemas.openxmlformats.org/officeDocument/2006/relationships/font" Target="fonts/InstrumentSansSemiBold-bold.fntdata"/><Relationship Id="rId21" Type="http://schemas.openxmlformats.org/officeDocument/2006/relationships/font" Target="fonts/InstrumentSansSemiBold-regular.fntdata"/><Relationship Id="rId24" Type="http://schemas.openxmlformats.org/officeDocument/2006/relationships/font" Target="fonts/InstrumentSansSemiBold-boldItalic.fntdata"/><Relationship Id="rId23" Type="http://schemas.openxmlformats.org/officeDocument/2006/relationships/font" Target="fonts/InstrumentSansSemiBold-italic.fntdata"/><Relationship Id="rId26" Type="http://schemas.openxmlformats.org/officeDocument/2006/relationships/font" Target="fonts/InstrumentSansMedium-bold.fntdata"/><Relationship Id="rId25" Type="http://schemas.openxmlformats.org/officeDocument/2006/relationships/font" Target="fonts/InstrumentSansMedium-regular.fntdata"/><Relationship Id="rId28" Type="http://schemas.openxmlformats.org/officeDocument/2006/relationships/font" Target="fonts/InstrumentSansMedium-boldItalic.fntdata"/><Relationship Id="rId27" Type="http://schemas.openxmlformats.org/officeDocument/2006/relationships/font" Target="fonts/InstrumentSansMedium-italic.fntdata"/><Relationship Id="rId29" Type="http://schemas.openxmlformats.org/officeDocument/2006/relationships/font" Target="fonts/InstrumentSans-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97602f17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397602f17d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97602f17d7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97602f17d7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97602f17d7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97602f17d7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97602f17d7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97602f17d7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97602f17d7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97602f17d7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97602f17d7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97602f17d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97602f17d7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97602f17d7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97602f17d7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97602f17d7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397602f17d7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397602f17d7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97602f17d7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397602f17d7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97602f17d7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97602f17d7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97602f17d7_1_548:notes"/>
          <p:cNvSpPr txBox="1"/>
          <p:nvPr>
            <p:ph idx="1" type="body"/>
          </p:nvPr>
        </p:nvSpPr>
        <p:spPr>
          <a:xfrm>
            <a:off x="2286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397602f17d7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397602f17d7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97602f17d7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397602f17d7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397602f17d7_0_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397602f17d7_0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motions" type="blank">
  <p:cSld name="BLANK">
    <p:spTree>
      <p:nvGrpSpPr>
        <p:cNvPr id="9" name="Shape 9"/>
        <p:cNvGrpSpPr/>
        <p:nvPr/>
      </p:nvGrpSpPr>
      <p:grpSpPr>
        <a:xfrm>
          <a:off x="0" y="0"/>
          <a:ext cx="0" cy="0"/>
          <a:chOff x="0" y="0"/>
          <a:chExt cx="0" cy="0"/>
        </a:xfrm>
      </p:grpSpPr>
      <p:sp>
        <p:nvSpPr>
          <p:cNvPr id="10" name="Google Shape;10;p2"/>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1" name="Google Shape;11;p2"/>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pic>
        <p:nvPicPr>
          <p:cNvPr descr="A portrait of a smiling woman in casual attire. " id="12" name="Google Shape;12;p2"/>
          <p:cNvPicPr preferRelativeResize="0"/>
          <p:nvPr/>
        </p:nvPicPr>
        <p:blipFill rotWithShape="1">
          <a:blip r:embed="rId2">
            <a:alphaModFix/>
          </a:blip>
          <a:srcRect b="23378" l="26958" r="35833" t="0"/>
          <a:stretch/>
        </p:blipFill>
        <p:spPr>
          <a:xfrm>
            <a:off x="284700" y="1847700"/>
            <a:ext cx="2055000" cy="2820900"/>
          </a:xfrm>
          <a:prstGeom prst="roundRect">
            <a:avLst>
              <a:gd fmla="val 15597" name="adj"/>
            </a:avLst>
          </a:prstGeom>
          <a:noFill/>
          <a:ln>
            <a:noFill/>
          </a:ln>
        </p:spPr>
      </p:pic>
      <p:pic>
        <p:nvPicPr>
          <p:cNvPr descr="A confident man stands with his arms crossed in front of a white background. " id="13" name="Google Shape;13;p2"/>
          <p:cNvPicPr preferRelativeResize="0"/>
          <p:nvPr/>
        </p:nvPicPr>
        <p:blipFill rotWithShape="1">
          <a:blip r:embed="rId3">
            <a:alphaModFix/>
          </a:blip>
          <a:srcRect b="1225" l="28621" r="23422" t="0"/>
          <a:stretch/>
        </p:blipFill>
        <p:spPr>
          <a:xfrm>
            <a:off x="4629476" y="1847700"/>
            <a:ext cx="2055000" cy="2820900"/>
          </a:xfrm>
          <a:prstGeom prst="roundRect">
            <a:avLst>
              <a:gd fmla="val 15616" name="adj"/>
            </a:avLst>
          </a:prstGeom>
          <a:noFill/>
          <a:ln>
            <a:noFill/>
          </a:ln>
        </p:spPr>
      </p:pic>
      <p:sp>
        <p:nvSpPr>
          <p:cNvPr id="14" name="Google Shape;14;p2"/>
          <p:cNvSpPr txBox="1"/>
          <p:nvPr>
            <p:ph type="title"/>
          </p:nvPr>
        </p:nvSpPr>
        <p:spPr>
          <a:xfrm>
            <a:off x="284700" y="598950"/>
            <a:ext cx="6615900" cy="450600"/>
          </a:xfrm>
          <a:prstGeom prst="rect">
            <a:avLst/>
          </a:prstGeom>
        </p:spPr>
        <p:txBody>
          <a:bodyPr anchorCtr="0" anchor="t" bIns="0" lIns="0" spcFirstLastPara="1" rIns="91425" wrap="square" tIns="0">
            <a:spAutoFit/>
          </a:bodyPr>
          <a:lstStyle>
            <a:lvl1pPr lvl="0">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1pPr>
            <a:lvl2pPr lvl="1">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2pPr>
            <a:lvl3pPr lvl="2">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3pPr>
            <a:lvl4pPr lvl="3">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4pPr>
            <a:lvl5pPr lvl="4">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5pPr>
            <a:lvl6pPr lvl="5">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6pPr>
            <a:lvl7pPr lvl="6">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7pPr>
            <a:lvl8pPr lvl="7">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8pPr>
            <a:lvl9pPr lvl="8">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9pPr>
          </a:lstStyle>
          <a:p/>
        </p:txBody>
      </p:sp>
      <p:sp>
        <p:nvSpPr>
          <p:cNvPr id="15" name="Google Shape;15;p2"/>
          <p:cNvSpPr txBox="1"/>
          <p:nvPr>
            <p:ph idx="3" type="subTitle"/>
          </p:nvPr>
        </p:nvSpPr>
        <p:spPr>
          <a:xfrm>
            <a:off x="2541625" y="2578075"/>
            <a:ext cx="1796700" cy="3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Instrument Sans Medium"/>
              <a:buNone/>
              <a:defRPr>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16" name="Google Shape;16;p2"/>
          <p:cNvSpPr txBox="1"/>
          <p:nvPr>
            <p:ph idx="4" type="subTitle"/>
          </p:nvPr>
        </p:nvSpPr>
        <p:spPr>
          <a:xfrm>
            <a:off x="2640775" y="2819575"/>
            <a:ext cx="1485600" cy="450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5" type="subTitle"/>
          </p:nvPr>
        </p:nvSpPr>
        <p:spPr>
          <a:xfrm>
            <a:off x="6895261" y="2578075"/>
            <a:ext cx="1796700" cy="3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Instrument Sans Medium"/>
              <a:buNone/>
              <a:defRPr>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18" name="Google Shape;18;p2"/>
          <p:cNvSpPr txBox="1"/>
          <p:nvPr>
            <p:ph idx="6" type="subTitle"/>
          </p:nvPr>
        </p:nvSpPr>
        <p:spPr>
          <a:xfrm>
            <a:off x="6895261" y="2819575"/>
            <a:ext cx="1485600" cy="450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nstrument Sans"/>
              <a:buNone/>
              <a:defRPr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19" name="Google Shape;19;p2"/>
          <p:cNvSpPr txBox="1"/>
          <p:nvPr>
            <p:ph idx="7" type="subTitle"/>
          </p:nvPr>
        </p:nvSpPr>
        <p:spPr>
          <a:xfrm>
            <a:off x="2541000" y="3617250"/>
            <a:ext cx="1899900" cy="9993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6"/>
              </a:buClr>
              <a:buSzPts val="1000"/>
              <a:buFont typeface="Instrument Sans"/>
              <a:buNone/>
              <a:defRPr sz="1000">
                <a:solidFill>
                  <a:schemeClr val="accent6"/>
                </a:solidFill>
              </a:defRPr>
            </a:lvl1pPr>
            <a:lvl2pPr lvl="1">
              <a:spcBef>
                <a:spcPts val="0"/>
              </a:spcBef>
              <a:spcAft>
                <a:spcPts val="0"/>
              </a:spcAft>
              <a:buClr>
                <a:schemeClr val="accent6"/>
              </a:buClr>
              <a:buSzPts val="1400"/>
              <a:buFont typeface="Instrument Sans"/>
              <a:buNone/>
              <a:defRPr>
                <a:solidFill>
                  <a:schemeClr val="accent6"/>
                </a:solidFill>
              </a:defRPr>
            </a:lvl2pPr>
            <a:lvl3pPr lvl="2">
              <a:spcBef>
                <a:spcPts val="0"/>
              </a:spcBef>
              <a:spcAft>
                <a:spcPts val="0"/>
              </a:spcAft>
              <a:buClr>
                <a:schemeClr val="accent6"/>
              </a:buClr>
              <a:buSzPts val="1400"/>
              <a:buFont typeface="Instrument Sans"/>
              <a:buNone/>
              <a:defRPr>
                <a:solidFill>
                  <a:schemeClr val="accent6"/>
                </a:solidFill>
              </a:defRPr>
            </a:lvl3pPr>
            <a:lvl4pPr lvl="3">
              <a:spcBef>
                <a:spcPts val="0"/>
              </a:spcBef>
              <a:spcAft>
                <a:spcPts val="0"/>
              </a:spcAft>
              <a:buClr>
                <a:schemeClr val="accent6"/>
              </a:buClr>
              <a:buSzPts val="1400"/>
              <a:buFont typeface="Instrument Sans"/>
              <a:buNone/>
              <a:defRPr>
                <a:solidFill>
                  <a:schemeClr val="accent6"/>
                </a:solidFill>
              </a:defRPr>
            </a:lvl4pPr>
            <a:lvl5pPr lvl="4">
              <a:spcBef>
                <a:spcPts val="0"/>
              </a:spcBef>
              <a:spcAft>
                <a:spcPts val="0"/>
              </a:spcAft>
              <a:buClr>
                <a:schemeClr val="accent6"/>
              </a:buClr>
              <a:buSzPts val="1400"/>
              <a:buFont typeface="Instrument Sans"/>
              <a:buNone/>
              <a:defRPr>
                <a:solidFill>
                  <a:schemeClr val="accent6"/>
                </a:solidFill>
              </a:defRPr>
            </a:lvl5pPr>
            <a:lvl6pPr lvl="5">
              <a:spcBef>
                <a:spcPts val="0"/>
              </a:spcBef>
              <a:spcAft>
                <a:spcPts val="0"/>
              </a:spcAft>
              <a:buClr>
                <a:schemeClr val="accent6"/>
              </a:buClr>
              <a:buSzPts val="1400"/>
              <a:buFont typeface="Instrument Sans"/>
              <a:buNone/>
              <a:defRPr>
                <a:solidFill>
                  <a:schemeClr val="accent6"/>
                </a:solidFill>
              </a:defRPr>
            </a:lvl6pPr>
            <a:lvl7pPr lvl="6">
              <a:spcBef>
                <a:spcPts val="0"/>
              </a:spcBef>
              <a:spcAft>
                <a:spcPts val="0"/>
              </a:spcAft>
              <a:buClr>
                <a:schemeClr val="accent6"/>
              </a:buClr>
              <a:buSzPts val="1400"/>
              <a:buFont typeface="Instrument Sans"/>
              <a:buNone/>
              <a:defRPr>
                <a:solidFill>
                  <a:schemeClr val="accent6"/>
                </a:solidFill>
              </a:defRPr>
            </a:lvl7pPr>
            <a:lvl8pPr lvl="7">
              <a:spcBef>
                <a:spcPts val="0"/>
              </a:spcBef>
              <a:spcAft>
                <a:spcPts val="0"/>
              </a:spcAft>
              <a:buClr>
                <a:schemeClr val="accent6"/>
              </a:buClr>
              <a:buSzPts val="1400"/>
              <a:buFont typeface="Instrument Sans"/>
              <a:buNone/>
              <a:defRPr>
                <a:solidFill>
                  <a:schemeClr val="accent6"/>
                </a:solidFill>
              </a:defRPr>
            </a:lvl8pPr>
            <a:lvl9pPr lvl="8">
              <a:spcBef>
                <a:spcPts val="0"/>
              </a:spcBef>
              <a:spcAft>
                <a:spcPts val="0"/>
              </a:spcAft>
              <a:buClr>
                <a:schemeClr val="accent6"/>
              </a:buClr>
              <a:buSzPts val="1400"/>
              <a:buFont typeface="Instrument Sans"/>
              <a:buNone/>
              <a:defRPr>
                <a:solidFill>
                  <a:schemeClr val="accent6"/>
                </a:solidFill>
              </a:defRPr>
            </a:lvl9pPr>
          </a:lstStyle>
          <a:p/>
        </p:txBody>
      </p:sp>
      <p:sp>
        <p:nvSpPr>
          <p:cNvPr id="20" name="Google Shape;20;p2"/>
          <p:cNvSpPr txBox="1"/>
          <p:nvPr>
            <p:ph idx="8" type="subTitle"/>
          </p:nvPr>
        </p:nvSpPr>
        <p:spPr>
          <a:xfrm>
            <a:off x="6886656" y="3627975"/>
            <a:ext cx="1899900" cy="9993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6"/>
              </a:buClr>
              <a:buSzPts val="1000"/>
              <a:buFont typeface="Instrument Sans"/>
              <a:buNone/>
              <a:defRPr sz="1000">
                <a:solidFill>
                  <a:schemeClr val="accent6"/>
                </a:solidFill>
              </a:defRPr>
            </a:lvl1pPr>
            <a:lvl2pPr lvl="1">
              <a:spcBef>
                <a:spcPts val="0"/>
              </a:spcBef>
              <a:spcAft>
                <a:spcPts val="0"/>
              </a:spcAft>
              <a:buClr>
                <a:schemeClr val="accent6"/>
              </a:buClr>
              <a:buSzPts val="1400"/>
              <a:buFont typeface="Instrument Sans"/>
              <a:buNone/>
              <a:defRPr>
                <a:solidFill>
                  <a:schemeClr val="accent6"/>
                </a:solidFill>
              </a:defRPr>
            </a:lvl2pPr>
            <a:lvl3pPr lvl="2">
              <a:spcBef>
                <a:spcPts val="0"/>
              </a:spcBef>
              <a:spcAft>
                <a:spcPts val="0"/>
              </a:spcAft>
              <a:buClr>
                <a:schemeClr val="accent6"/>
              </a:buClr>
              <a:buSzPts val="1400"/>
              <a:buFont typeface="Instrument Sans"/>
              <a:buNone/>
              <a:defRPr>
                <a:solidFill>
                  <a:schemeClr val="accent6"/>
                </a:solidFill>
              </a:defRPr>
            </a:lvl3pPr>
            <a:lvl4pPr lvl="3">
              <a:spcBef>
                <a:spcPts val="0"/>
              </a:spcBef>
              <a:spcAft>
                <a:spcPts val="0"/>
              </a:spcAft>
              <a:buClr>
                <a:schemeClr val="accent6"/>
              </a:buClr>
              <a:buSzPts val="1400"/>
              <a:buFont typeface="Instrument Sans"/>
              <a:buNone/>
              <a:defRPr>
                <a:solidFill>
                  <a:schemeClr val="accent6"/>
                </a:solidFill>
              </a:defRPr>
            </a:lvl4pPr>
            <a:lvl5pPr lvl="4">
              <a:spcBef>
                <a:spcPts val="0"/>
              </a:spcBef>
              <a:spcAft>
                <a:spcPts val="0"/>
              </a:spcAft>
              <a:buClr>
                <a:schemeClr val="accent6"/>
              </a:buClr>
              <a:buSzPts val="1400"/>
              <a:buFont typeface="Instrument Sans"/>
              <a:buNone/>
              <a:defRPr>
                <a:solidFill>
                  <a:schemeClr val="accent6"/>
                </a:solidFill>
              </a:defRPr>
            </a:lvl5pPr>
            <a:lvl6pPr lvl="5">
              <a:spcBef>
                <a:spcPts val="0"/>
              </a:spcBef>
              <a:spcAft>
                <a:spcPts val="0"/>
              </a:spcAft>
              <a:buClr>
                <a:schemeClr val="accent6"/>
              </a:buClr>
              <a:buSzPts val="1400"/>
              <a:buFont typeface="Instrument Sans"/>
              <a:buNone/>
              <a:defRPr>
                <a:solidFill>
                  <a:schemeClr val="accent6"/>
                </a:solidFill>
              </a:defRPr>
            </a:lvl6pPr>
            <a:lvl7pPr lvl="6">
              <a:spcBef>
                <a:spcPts val="0"/>
              </a:spcBef>
              <a:spcAft>
                <a:spcPts val="0"/>
              </a:spcAft>
              <a:buClr>
                <a:schemeClr val="accent6"/>
              </a:buClr>
              <a:buSzPts val="1400"/>
              <a:buFont typeface="Instrument Sans"/>
              <a:buNone/>
              <a:defRPr>
                <a:solidFill>
                  <a:schemeClr val="accent6"/>
                </a:solidFill>
              </a:defRPr>
            </a:lvl7pPr>
            <a:lvl8pPr lvl="7">
              <a:spcBef>
                <a:spcPts val="0"/>
              </a:spcBef>
              <a:spcAft>
                <a:spcPts val="0"/>
              </a:spcAft>
              <a:buClr>
                <a:schemeClr val="accent6"/>
              </a:buClr>
              <a:buSzPts val="1400"/>
              <a:buFont typeface="Instrument Sans"/>
              <a:buNone/>
              <a:defRPr>
                <a:solidFill>
                  <a:schemeClr val="accent6"/>
                </a:solidFill>
              </a:defRPr>
            </a:lvl8pPr>
            <a:lvl9pPr lvl="8">
              <a:spcBef>
                <a:spcPts val="0"/>
              </a:spcBef>
              <a:spcAft>
                <a:spcPts val="0"/>
              </a:spcAft>
              <a:buClr>
                <a:schemeClr val="accent6"/>
              </a:buClr>
              <a:buSzPts val="1400"/>
              <a:buFont typeface="Instrument Sans"/>
              <a:buNone/>
              <a:defRPr>
                <a:solidFill>
                  <a:schemeClr val="accent6"/>
                </a:solidFill>
              </a:defRPr>
            </a:lvl9pPr>
          </a:lstStyle>
          <a:p/>
        </p:txBody>
      </p:sp>
      <p:sp>
        <p:nvSpPr>
          <p:cNvPr id="21" name="Google Shape;21;p2"/>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BLANK_2">
    <p:spTree>
      <p:nvGrpSpPr>
        <p:cNvPr id="22" name="Shape 22"/>
        <p:cNvGrpSpPr/>
        <p:nvPr/>
      </p:nvGrpSpPr>
      <p:grpSpPr>
        <a:xfrm>
          <a:off x="0" y="0"/>
          <a:ext cx="0" cy="0"/>
          <a:chOff x="0" y="0"/>
          <a:chExt cx="0" cy="0"/>
        </a:xfrm>
      </p:grpSpPr>
      <p:sp>
        <p:nvSpPr>
          <p:cNvPr id="23" name="Google Shape;23;p3"/>
          <p:cNvSpPr txBox="1"/>
          <p:nvPr>
            <p:ph type="title"/>
          </p:nvPr>
        </p:nvSpPr>
        <p:spPr>
          <a:xfrm>
            <a:off x="291800" y="465200"/>
            <a:ext cx="5666400" cy="20478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6000"/>
              <a:buFont typeface="Instrument Sans SemiBold"/>
              <a:buNone/>
              <a:defRPr sz="6000"/>
            </a:lvl1pPr>
            <a:lvl2pPr lvl="1">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2pPr>
            <a:lvl3pPr lvl="2">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3pPr>
            <a:lvl4pPr lvl="3">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4pPr>
            <a:lvl5pPr lvl="4">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5pPr>
            <a:lvl6pPr lvl="5">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6pPr>
            <a:lvl7pPr lvl="6">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7pPr>
            <a:lvl8pPr lvl="7">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8pPr>
            <a:lvl9pPr lvl="8">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9pPr>
          </a:lstStyle>
          <a:p/>
        </p:txBody>
      </p:sp>
      <p:grpSp>
        <p:nvGrpSpPr>
          <p:cNvPr id="24" name="Google Shape;24;p3"/>
          <p:cNvGrpSpPr/>
          <p:nvPr/>
        </p:nvGrpSpPr>
        <p:grpSpPr>
          <a:xfrm>
            <a:off x="5689900" y="0"/>
            <a:ext cx="2908801" cy="5143500"/>
            <a:chOff x="5689900" y="0"/>
            <a:chExt cx="2908801" cy="5143500"/>
          </a:xfrm>
        </p:grpSpPr>
        <p:pic>
          <p:nvPicPr>
            <p:cNvPr id="25" name="Google Shape;25;p3"/>
            <p:cNvPicPr preferRelativeResize="0"/>
            <p:nvPr/>
          </p:nvPicPr>
          <p:blipFill rotWithShape="1">
            <a:blip r:embed="rId2">
              <a:alphaModFix/>
            </a:blip>
            <a:srcRect b="18778" l="0" r="0" t="0"/>
            <a:stretch/>
          </p:blipFill>
          <p:spPr>
            <a:xfrm>
              <a:off x="5689900" y="2780975"/>
              <a:ext cx="2908800" cy="2362525"/>
            </a:xfrm>
            <a:prstGeom prst="rect">
              <a:avLst/>
            </a:prstGeom>
            <a:noFill/>
            <a:ln>
              <a:noFill/>
            </a:ln>
          </p:spPr>
        </p:pic>
        <p:pic>
          <p:nvPicPr>
            <p:cNvPr id="26" name="Google Shape;26;p3"/>
            <p:cNvPicPr preferRelativeResize="0"/>
            <p:nvPr/>
          </p:nvPicPr>
          <p:blipFill rotWithShape="1">
            <a:blip r:embed="rId3">
              <a:alphaModFix/>
            </a:blip>
            <a:srcRect b="0" l="0" r="0" t="25728"/>
            <a:stretch/>
          </p:blipFill>
          <p:spPr>
            <a:xfrm>
              <a:off x="5689900" y="0"/>
              <a:ext cx="2908800" cy="2160400"/>
            </a:xfrm>
            <a:prstGeom prst="rect">
              <a:avLst/>
            </a:prstGeom>
            <a:noFill/>
            <a:ln>
              <a:noFill/>
            </a:ln>
          </p:spPr>
        </p:pic>
        <p:pic>
          <p:nvPicPr>
            <p:cNvPr id="27" name="Google Shape;27;p3"/>
            <p:cNvPicPr preferRelativeResize="0"/>
            <p:nvPr/>
          </p:nvPicPr>
          <p:blipFill>
            <a:blip r:embed="rId4">
              <a:alphaModFix/>
            </a:blip>
            <a:stretch>
              <a:fillRect/>
            </a:stretch>
          </p:blipFill>
          <p:spPr>
            <a:xfrm>
              <a:off x="5689900" y="960725"/>
              <a:ext cx="2908800" cy="2908800"/>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BLANK_2_1">
    <p:spTree>
      <p:nvGrpSpPr>
        <p:cNvPr id="28" name="Shape 28"/>
        <p:cNvGrpSpPr/>
        <p:nvPr/>
      </p:nvGrpSpPr>
      <p:grpSpPr>
        <a:xfrm>
          <a:off x="0" y="0"/>
          <a:ext cx="0" cy="0"/>
          <a:chOff x="0" y="0"/>
          <a:chExt cx="0" cy="0"/>
        </a:xfrm>
      </p:grpSpPr>
      <p:sp>
        <p:nvSpPr>
          <p:cNvPr id="29" name="Google Shape;29;p4"/>
          <p:cNvSpPr/>
          <p:nvPr/>
        </p:nvSpPr>
        <p:spPr>
          <a:xfrm>
            <a:off x="608106" y="3907013"/>
            <a:ext cx="571200" cy="571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0" name="Google Shape;30;p4"/>
          <p:cNvSpPr/>
          <p:nvPr>
            <p:ph idx="2" type="pic"/>
          </p:nvPr>
        </p:nvSpPr>
        <p:spPr>
          <a:xfrm>
            <a:off x="598225" y="3900375"/>
            <a:ext cx="571200" cy="571200"/>
          </a:xfrm>
          <a:prstGeom prst="ellipse">
            <a:avLst/>
          </a:prstGeom>
          <a:noFill/>
          <a:ln>
            <a:noFill/>
          </a:ln>
        </p:spPr>
      </p:sp>
      <p:sp>
        <p:nvSpPr>
          <p:cNvPr id="31" name="Google Shape;31;p4"/>
          <p:cNvSpPr txBox="1"/>
          <p:nvPr>
            <p:ph type="title"/>
          </p:nvPr>
        </p:nvSpPr>
        <p:spPr>
          <a:xfrm>
            <a:off x="291800" y="465200"/>
            <a:ext cx="5666400" cy="20478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6000"/>
              <a:buFont typeface="Instrument Sans SemiBold"/>
              <a:buNone/>
              <a:defRPr sz="6000"/>
            </a:lvl1pPr>
            <a:lvl2pPr lvl="1">
              <a:lnSpc>
                <a:spcPct val="85000"/>
              </a:lnSpc>
              <a:spcBef>
                <a:spcPts val="0"/>
              </a:spcBef>
              <a:spcAft>
                <a:spcPts val="0"/>
              </a:spcAft>
              <a:buClr>
                <a:schemeClr val="lt1"/>
              </a:buClr>
              <a:buSzPts val="6000"/>
              <a:buFont typeface="Instrument Sans SemiBold"/>
              <a:buNone/>
              <a:defRPr sz="6000">
                <a:solidFill>
                  <a:schemeClr val="lt1"/>
                </a:solidFill>
              </a:defRPr>
            </a:lvl2pPr>
            <a:lvl3pPr lvl="2">
              <a:lnSpc>
                <a:spcPct val="85000"/>
              </a:lnSpc>
              <a:spcBef>
                <a:spcPts val="0"/>
              </a:spcBef>
              <a:spcAft>
                <a:spcPts val="0"/>
              </a:spcAft>
              <a:buClr>
                <a:schemeClr val="lt1"/>
              </a:buClr>
              <a:buSzPts val="6000"/>
              <a:buFont typeface="Instrument Sans SemiBold"/>
              <a:buNone/>
              <a:defRPr sz="6000">
                <a:solidFill>
                  <a:schemeClr val="lt1"/>
                </a:solidFill>
              </a:defRPr>
            </a:lvl3pPr>
            <a:lvl4pPr lvl="3">
              <a:lnSpc>
                <a:spcPct val="85000"/>
              </a:lnSpc>
              <a:spcBef>
                <a:spcPts val="0"/>
              </a:spcBef>
              <a:spcAft>
                <a:spcPts val="0"/>
              </a:spcAft>
              <a:buClr>
                <a:schemeClr val="lt1"/>
              </a:buClr>
              <a:buSzPts val="6000"/>
              <a:buFont typeface="Instrument Sans SemiBold"/>
              <a:buNone/>
              <a:defRPr sz="6000">
                <a:solidFill>
                  <a:schemeClr val="lt1"/>
                </a:solidFill>
              </a:defRPr>
            </a:lvl4pPr>
            <a:lvl5pPr lvl="4">
              <a:lnSpc>
                <a:spcPct val="85000"/>
              </a:lnSpc>
              <a:spcBef>
                <a:spcPts val="0"/>
              </a:spcBef>
              <a:spcAft>
                <a:spcPts val="0"/>
              </a:spcAft>
              <a:buClr>
                <a:schemeClr val="lt1"/>
              </a:buClr>
              <a:buSzPts val="6000"/>
              <a:buFont typeface="Instrument Sans SemiBold"/>
              <a:buNone/>
              <a:defRPr sz="6000">
                <a:solidFill>
                  <a:schemeClr val="lt1"/>
                </a:solidFill>
              </a:defRPr>
            </a:lvl5pPr>
            <a:lvl6pPr lvl="5">
              <a:lnSpc>
                <a:spcPct val="85000"/>
              </a:lnSpc>
              <a:spcBef>
                <a:spcPts val="0"/>
              </a:spcBef>
              <a:spcAft>
                <a:spcPts val="0"/>
              </a:spcAft>
              <a:buClr>
                <a:schemeClr val="lt1"/>
              </a:buClr>
              <a:buSzPts val="6000"/>
              <a:buFont typeface="Instrument Sans SemiBold"/>
              <a:buNone/>
              <a:defRPr sz="6000">
                <a:solidFill>
                  <a:schemeClr val="lt1"/>
                </a:solidFill>
              </a:defRPr>
            </a:lvl6pPr>
            <a:lvl7pPr lvl="6">
              <a:lnSpc>
                <a:spcPct val="85000"/>
              </a:lnSpc>
              <a:spcBef>
                <a:spcPts val="0"/>
              </a:spcBef>
              <a:spcAft>
                <a:spcPts val="0"/>
              </a:spcAft>
              <a:buClr>
                <a:schemeClr val="lt1"/>
              </a:buClr>
              <a:buSzPts val="6000"/>
              <a:buFont typeface="Instrument Sans SemiBold"/>
              <a:buNone/>
              <a:defRPr sz="6000">
                <a:solidFill>
                  <a:schemeClr val="lt1"/>
                </a:solidFill>
              </a:defRPr>
            </a:lvl7pPr>
            <a:lvl8pPr lvl="7">
              <a:lnSpc>
                <a:spcPct val="85000"/>
              </a:lnSpc>
              <a:spcBef>
                <a:spcPts val="0"/>
              </a:spcBef>
              <a:spcAft>
                <a:spcPts val="0"/>
              </a:spcAft>
              <a:buClr>
                <a:schemeClr val="lt1"/>
              </a:buClr>
              <a:buSzPts val="6000"/>
              <a:buFont typeface="Instrument Sans SemiBold"/>
              <a:buNone/>
              <a:defRPr sz="6000">
                <a:solidFill>
                  <a:schemeClr val="lt1"/>
                </a:solidFill>
              </a:defRPr>
            </a:lvl8pPr>
            <a:lvl9pPr lvl="8">
              <a:lnSpc>
                <a:spcPct val="85000"/>
              </a:lnSpc>
              <a:spcBef>
                <a:spcPts val="0"/>
              </a:spcBef>
              <a:spcAft>
                <a:spcPts val="0"/>
              </a:spcAft>
              <a:buClr>
                <a:schemeClr val="lt1"/>
              </a:buClr>
              <a:buSzPts val="6000"/>
              <a:buFont typeface="Instrument Sans SemiBold"/>
              <a:buNone/>
              <a:defRPr sz="6000">
                <a:solidFill>
                  <a:schemeClr val="lt1"/>
                </a:solidFill>
              </a:defRPr>
            </a:lvl9pPr>
          </a:lstStyle>
          <a:p/>
        </p:txBody>
      </p:sp>
      <p:sp>
        <p:nvSpPr>
          <p:cNvPr id="32" name="Google Shape;32;p4"/>
          <p:cNvSpPr txBox="1"/>
          <p:nvPr>
            <p:ph idx="1" type="subTitle"/>
          </p:nvPr>
        </p:nvSpPr>
        <p:spPr>
          <a:xfrm>
            <a:off x="1416800" y="3864575"/>
            <a:ext cx="2908800" cy="3084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1400"/>
              <a:buFont typeface="Instrument Sans"/>
              <a:buNone/>
              <a:defRPr sz="12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3" name="Google Shape;33;p4"/>
          <p:cNvSpPr txBox="1"/>
          <p:nvPr>
            <p:ph idx="3" type="subTitle"/>
          </p:nvPr>
        </p:nvSpPr>
        <p:spPr>
          <a:xfrm>
            <a:off x="1416800" y="4185969"/>
            <a:ext cx="2908800" cy="308400"/>
          </a:xfrm>
          <a:prstGeom prst="rect">
            <a:avLst/>
          </a:prstGeom>
        </p:spPr>
        <p:txBody>
          <a:bodyPr anchorCtr="0" anchor="t" bIns="0" lIns="0" spcFirstLastPara="1" rIns="0" wrap="square" tIns="0">
            <a:noAutofit/>
          </a:bodyPr>
          <a:lstStyle>
            <a:lvl1pPr lvl="0">
              <a:lnSpc>
                <a:spcPct val="110000"/>
              </a:lnSpc>
              <a:spcBef>
                <a:spcPts val="0"/>
              </a:spcBef>
              <a:spcAft>
                <a:spcPts val="0"/>
              </a:spcAft>
              <a:buNone/>
              <a:defRPr i="1" sz="12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Clr>
                <a:schemeClr val="accent5"/>
              </a:buClr>
              <a:buSzPts val="1400"/>
              <a:buFont typeface="Instrument Sans"/>
              <a:buNone/>
              <a:defRPr>
                <a:solidFill>
                  <a:schemeClr val="accent5"/>
                </a:solidFill>
              </a:defRPr>
            </a:lvl2pPr>
            <a:lvl3pPr lvl="2">
              <a:spcBef>
                <a:spcPts val="0"/>
              </a:spcBef>
              <a:spcAft>
                <a:spcPts val="0"/>
              </a:spcAft>
              <a:buClr>
                <a:schemeClr val="accent5"/>
              </a:buClr>
              <a:buSzPts val="1400"/>
              <a:buFont typeface="Instrument Sans"/>
              <a:buNone/>
              <a:defRPr>
                <a:solidFill>
                  <a:schemeClr val="accent5"/>
                </a:solidFill>
              </a:defRPr>
            </a:lvl3pPr>
            <a:lvl4pPr lvl="3">
              <a:spcBef>
                <a:spcPts val="0"/>
              </a:spcBef>
              <a:spcAft>
                <a:spcPts val="0"/>
              </a:spcAft>
              <a:buClr>
                <a:schemeClr val="accent5"/>
              </a:buClr>
              <a:buSzPts val="1400"/>
              <a:buFont typeface="Instrument Sans"/>
              <a:buNone/>
              <a:defRPr>
                <a:solidFill>
                  <a:schemeClr val="accent5"/>
                </a:solidFill>
              </a:defRPr>
            </a:lvl4pPr>
            <a:lvl5pPr lvl="4">
              <a:spcBef>
                <a:spcPts val="0"/>
              </a:spcBef>
              <a:spcAft>
                <a:spcPts val="0"/>
              </a:spcAft>
              <a:buClr>
                <a:schemeClr val="accent5"/>
              </a:buClr>
              <a:buSzPts val="1400"/>
              <a:buFont typeface="Instrument Sans"/>
              <a:buNone/>
              <a:defRPr>
                <a:solidFill>
                  <a:schemeClr val="accent5"/>
                </a:solidFill>
              </a:defRPr>
            </a:lvl5pPr>
            <a:lvl6pPr lvl="5">
              <a:spcBef>
                <a:spcPts val="0"/>
              </a:spcBef>
              <a:spcAft>
                <a:spcPts val="0"/>
              </a:spcAft>
              <a:buClr>
                <a:schemeClr val="accent5"/>
              </a:buClr>
              <a:buSzPts val="1400"/>
              <a:buFont typeface="Instrument Sans"/>
              <a:buNone/>
              <a:defRPr>
                <a:solidFill>
                  <a:schemeClr val="accent5"/>
                </a:solidFill>
              </a:defRPr>
            </a:lvl6pPr>
            <a:lvl7pPr lvl="6">
              <a:spcBef>
                <a:spcPts val="0"/>
              </a:spcBef>
              <a:spcAft>
                <a:spcPts val="0"/>
              </a:spcAft>
              <a:buClr>
                <a:schemeClr val="accent5"/>
              </a:buClr>
              <a:buSzPts val="1400"/>
              <a:buFont typeface="Instrument Sans"/>
              <a:buNone/>
              <a:defRPr>
                <a:solidFill>
                  <a:schemeClr val="accent5"/>
                </a:solidFill>
              </a:defRPr>
            </a:lvl7pPr>
            <a:lvl8pPr lvl="7">
              <a:spcBef>
                <a:spcPts val="0"/>
              </a:spcBef>
              <a:spcAft>
                <a:spcPts val="0"/>
              </a:spcAft>
              <a:buClr>
                <a:schemeClr val="accent5"/>
              </a:buClr>
              <a:buSzPts val="1400"/>
              <a:buFont typeface="Instrument Sans"/>
              <a:buNone/>
              <a:defRPr>
                <a:solidFill>
                  <a:schemeClr val="accent5"/>
                </a:solidFill>
              </a:defRPr>
            </a:lvl8pPr>
            <a:lvl9pPr lvl="8">
              <a:spcBef>
                <a:spcPts val="0"/>
              </a:spcBef>
              <a:spcAft>
                <a:spcPts val="0"/>
              </a:spcAft>
              <a:buClr>
                <a:schemeClr val="accent5"/>
              </a:buClr>
              <a:buSzPts val="1400"/>
              <a:buFont typeface="Instrument Sans"/>
              <a:buNone/>
              <a:defRPr>
                <a:solidFill>
                  <a:schemeClr val="accent5"/>
                </a:solidFill>
              </a:defRPr>
            </a:lvl9pPr>
          </a:lstStyle>
          <a:p/>
        </p:txBody>
      </p:sp>
      <p:grpSp>
        <p:nvGrpSpPr>
          <p:cNvPr id="34" name="Google Shape;34;p4"/>
          <p:cNvGrpSpPr/>
          <p:nvPr/>
        </p:nvGrpSpPr>
        <p:grpSpPr>
          <a:xfrm>
            <a:off x="5689900" y="0"/>
            <a:ext cx="2908801" cy="5143500"/>
            <a:chOff x="5689900" y="0"/>
            <a:chExt cx="2908801" cy="5143500"/>
          </a:xfrm>
        </p:grpSpPr>
        <p:pic>
          <p:nvPicPr>
            <p:cNvPr id="35" name="Google Shape;35;p4"/>
            <p:cNvPicPr preferRelativeResize="0"/>
            <p:nvPr/>
          </p:nvPicPr>
          <p:blipFill rotWithShape="1">
            <a:blip r:embed="rId2">
              <a:alphaModFix/>
            </a:blip>
            <a:srcRect b="18778" l="0" r="0" t="0"/>
            <a:stretch/>
          </p:blipFill>
          <p:spPr>
            <a:xfrm>
              <a:off x="5689900" y="2780975"/>
              <a:ext cx="2908800" cy="2362525"/>
            </a:xfrm>
            <a:prstGeom prst="rect">
              <a:avLst/>
            </a:prstGeom>
            <a:noFill/>
            <a:ln>
              <a:noFill/>
            </a:ln>
          </p:spPr>
        </p:pic>
        <p:pic>
          <p:nvPicPr>
            <p:cNvPr id="36" name="Google Shape;36;p4"/>
            <p:cNvPicPr preferRelativeResize="0"/>
            <p:nvPr/>
          </p:nvPicPr>
          <p:blipFill rotWithShape="1">
            <a:blip r:embed="rId3">
              <a:alphaModFix/>
            </a:blip>
            <a:srcRect b="0" l="0" r="0" t="25728"/>
            <a:stretch/>
          </p:blipFill>
          <p:spPr>
            <a:xfrm>
              <a:off x="5689900" y="0"/>
              <a:ext cx="2908800" cy="2160400"/>
            </a:xfrm>
            <a:prstGeom prst="rect">
              <a:avLst/>
            </a:prstGeom>
            <a:noFill/>
            <a:ln>
              <a:noFill/>
            </a:ln>
          </p:spPr>
        </p:pic>
        <p:pic>
          <p:nvPicPr>
            <p:cNvPr id="37" name="Google Shape;37;p4"/>
            <p:cNvPicPr preferRelativeResize="0"/>
            <p:nvPr/>
          </p:nvPicPr>
          <p:blipFill>
            <a:blip r:embed="rId4">
              <a:alphaModFix/>
            </a:blip>
            <a:stretch>
              <a:fillRect/>
            </a:stretch>
          </p:blipFill>
          <p:spPr>
            <a:xfrm>
              <a:off x="5689900" y="960725"/>
              <a:ext cx="2908800" cy="2908800"/>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4 elements">
  <p:cSld name="BLANK_1_1_1_1_1_1_1_1_1_1_1_2">
    <p:bg>
      <p:bgPr>
        <a:solidFill>
          <a:schemeClr val="dk2"/>
        </a:solidFill>
      </p:bgPr>
    </p:bg>
    <p:spTree>
      <p:nvGrpSpPr>
        <p:cNvPr id="38"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40" name="Google Shape;40;p5"/>
          <p:cNvSpPr txBox="1"/>
          <p:nvPr>
            <p:ph idx="1" type="body"/>
          </p:nvPr>
        </p:nvSpPr>
        <p:spPr>
          <a:xfrm>
            <a:off x="46281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41" name="Google Shape;41;p5"/>
          <p:cNvSpPr txBox="1"/>
          <p:nvPr>
            <p:ph idx="2" type="body"/>
          </p:nvPr>
        </p:nvSpPr>
        <p:spPr>
          <a:xfrm>
            <a:off x="68018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42" name="Google Shape;42;p5"/>
          <p:cNvSpPr txBox="1"/>
          <p:nvPr>
            <p:ph idx="3" type="body"/>
          </p:nvPr>
        </p:nvSpPr>
        <p:spPr>
          <a:xfrm>
            <a:off x="2808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43" name="Google Shape;43;p5"/>
          <p:cNvSpPr txBox="1"/>
          <p:nvPr>
            <p:ph idx="4" type="body"/>
          </p:nvPr>
        </p:nvSpPr>
        <p:spPr>
          <a:xfrm>
            <a:off x="2454525" y="2623228"/>
            <a:ext cx="2055000" cy="1281600"/>
          </a:xfrm>
          <a:prstGeom prst="rect">
            <a:avLst/>
          </a:prstGeom>
        </p:spPr>
        <p:txBody>
          <a:bodyPr anchorCtr="0" anchor="t" bIns="91425" lIns="137150" spcFirstLastPara="1" rIns="91425" wrap="square" tIns="91425">
            <a:noAutofit/>
          </a:bodyPr>
          <a:lstStyle>
            <a:lvl1pPr indent="-317500" lvl="0" marL="4572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1pPr>
            <a:lvl2pPr indent="-317500" lvl="1" marL="9144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2pPr>
            <a:lvl3pPr indent="-317500" lvl="2" marL="13716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3pPr>
            <a:lvl4pPr indent="-317500" lvl="3" marL="18288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4pPr>
            <a:lvl5pPr indent="-317500" lvl="4" marL="22860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5pPr>
            <a:lvl6pPr indent="-317500" lvl="5" marL="27432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6pPr>
            <a:lvl7pPr indent="-317500" lvl="6" marL="32004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7pPr>
            <a:lvl8pPr indent="-317500" lvl="7" marL="36576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8pPr>
            <a:lvl9pPr indent="-317500" lvl="8" marL="41148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9pPr>
          </a:lstStyle>
          <a:p/>
        </p:txBody>
      </p:sp>
      <p:sp>
        <p:nvSpPr>
          <p:cNvPr id="44" name="Google Shape;44;p5"/>
          <p:cNvSpPr txBox="1"/>
          <p:nvPr>
            <p:ph idx="5" type="subTitle"/>
          </p:nvPr>
        </p:nvSpPr>
        <p:spPr>
          <a:xfrm>
            <a:off x="289100"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6" type="subTitle"/>
          </p:nvPr>
        </p:nvSpPr>
        <p:spPr>
          <a:xfrm>
            <a:off x="2459475"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
          <p:cNvSpPr txBox="1"/>
          <p:nvPr>
            <p:ph idx="7" type="subTitle"/>
          </p:nvPr>
        </p:nvSpPr>
        <p:spPr>
          <a:xfrm>
            <a:off x="4629100"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5"/>
          <p:cNvSpPr txBox="1"/>
          <p:nvPr>
            <p:ph idx="8" type="subTitle"/>
          </p:nvPr>
        </p:nvSpPr>
        <p:spPr>
          <a:xfrm>
            <a:off x="6807639"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49" name="Google Shape;49;p5"/>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50" name="Google Shape;50;p5"/>
          <p:cNvSpPr txBox="1"/>
          <p:nvPr>
            <p:ph idx="9"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1" name="Google Shape;51;p5"/>
          <p:cNvSpPr txBox="1"/>
          <p:nvPr>
            <p:ph idx="1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2" name="Google Shape;52;p5"/>
          <p:cNvSpPr txBox="1"/>
          <p:nvPr>
            <p:ph idx="14" type="subTitle"/>
          </p:nvPr>
        </p:nvSpPr>
        <p:spPr>
          <a:xfrm>
            <a:off x="282950"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53" name="Google Shape;53;p5"/>
          <p:cNvSpPr txBox="1"/>
          <p:nvPr>
            <p:ph idx="15" type="subTitle"/>
          </p:nvPr>
        </p:nvSpPr>
        <p:spPr>
          <a:xfrm>
            <a:off x="2456213"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54" name="Google Shape;54;p5"/>
          <p:cNvSpPr txBox="1"/>
          <p:nvPr>
            <p:ph idx="16" type="subTitle"/>
          </p:nvPr>
        </p:nvSpPr>
        <p:spPr>
          <a:xfrm>
            <a:off x="4629025"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55" name="Google Shape;55;p5"/>
          <p:cNvSpPr txBox="1"/>
          <p:nvPr>
            <p:ph idx="17" type="subTitle"/>
          </p:nvPr>
        </p:nvSpPr>
        <p:spPr>
          <a:xfrm>
            <a:off x="6801875"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6 elements">
  <p:cSld name="BLANK_1_1_1_1_1_1_1_1_1_1_1_2_1">
    <p:bg>
      <p:bgPr>
        <a:solidFill>
          <a:schemeClr val="dk2"/>
        </a:solidFill>
      </p:bgPr>
    </p:bg>
    <p:spTree>
      <p:nvGrpSpPr>
        <p:cNvPr id="56" name="Shape 56"/>
        <p:cNvGrpSpPr/>
        <p:nvPr/>
      </p:nvGrpSpPr>
      <p:grpSpPr>
        <a:xfrm>
          <a:off x="0" y="0"/>
          <a:ext cx="0" cy="0"/>
          <a:chOff x="0" y="0"/>
          <a:chExt cx="0" cy="0"/>
        </a:xfrm>
      </p:grpSpPr>
      <p:pic>
        <p:nvPicPr>
          <p:cNvPr id="57" name="Google Shape;57;p6"/>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58" name="Google Shape;58;p6"/>
          <p:cNvSpPr txBox="1"/>
          <p:nvPr>
            <p:ph idx="1" type="body"/>
          </p:nvPr>
        </p:nvSpPr>
        <p:spPr>
          <a:xfrm>
            <a:off x="281050" y="2623225"/>
            <a:ext cx="1363500" cy="1323600"/>
          </a:xfrm>
          <a:prstGeom prst="rect">
            <a:avLst/>
          </a:prstGeom>
        </p:spPr>
        <p:txBody>
          <a:bodyPr anchorCtr="0" anchor="t" bIns="91425" lIns="137150" spcFirstLastPara="1" rIns="90250"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59" name="Google Shape;59;p6"/>
          <p:cNvSpPr txBox="1"/>
          <p:nvPr>
            <p:ph idx="2" type="body"/>
          </p:nvPr>
        </p:nvSpPr>
        <p:spPr>
          <a:xfrm>
            <a:off x="1721100" y="2623225"/>
            <a:ext cx="1372500" cy="1323600"/>
          </a:xfrm>
          <a:prstGeom prst="rect">
            <a:avLst/>
          </a:prstGeom>
        </p:spPr>
        <p:txBody>
          <a:bodyPr anchorCtr="0" anchor="t" bIns="91425" lIns="137150" spcFirstLastPara="1" rIns="91425" wrap="square" tIns="91425">
            <a:noAutofit/>
          </a:bodyPr>
          <a:lstStyle>
            <a:lvl1pPr indent="-304800" lvl="0" marL="457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0" name="Google Shape;60;p6"/>
          <p:cNvSpPr txBox="1"/>
          <p:nvPr>
            <p:ph idx="3" type="body"/>
          </p:nvPr>
        </p:nvSpPr>
        <p:spPr>
          <a:xfrm>
            <a:off x="3166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1" name="Google Shape;61;p6"/>
          <p:cNvSpPr txBox="1"/>
          <p:nvPr>
            <p:ph idx="4" type="body"/>
          </p:nvPr>
        </p:nvSpPr>
        <p:spPr>
          <a:xfrm>
            <a:off x="4608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2" name="Google Shape;62;p6"/>
          <p:cNvSpPr txBox="1"/>
          <p:nvPr>
            <p:ph idx="5" type="body"/>
          </p:nvPr>
        </p:nvSpPr>
        <p:spPr>
          <a:xfrm>
            <a:off x="6053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3" name="Google Shape;63;p6"/>
          <p:cNvSpPr txBox="1"/>
          <p:nvPr>
            <p:ph idx="6" type="body"/>
          </p:nvPr>
        </p:nvSpPr>
        <p:spPr>
          <a:xfrm>
            <a:off x="7495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4" name="Google Shape;64;p6"/>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65" name="Google Shape;65;p6"/>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5"/>
                </a:solidFill>
                <a:latin typeface="Instrument Sans"/>
                <a:ea typeface="Instrument Sans"/>
                <a:cs typeface="Instrument Sans"/>
                <a:sym typeface="Instrument Sans"/>
              </a:defRPr>
            </a:lvl1pPr>
            <a:lvl2pPr lvl="1" algn="r">
              <a:buNone/>
              <a:defRPr sz="700">
                <a:solidFill>
                  <a:schemeClr val="accent5"/>
                </a:solidFill>
                <a:latin typeface="Instrument Sans"/>
                <a:ea typeface="Instrument Sans"/>
                <a:cs typeface="Instrument Sans"/>
                <a:sym typeface="Instrument Sans"/>
              </a:defRPr>
            </a:lvl2pPr>
            <a:lvl3pPr lvl="2" algn="r">
              <a:buNone/>
              <a:defRPr sz="700">
                <a:solidFill>
                  <a:schemeClr val="accent5"/>
                </a:solidFill>
                <a:latin typeface="Instrument Sans"/>
                <a:ea typeface="Instrument Sans"/>
                <a:cs typeface="Instrument Sans"/>
                <a:sym typeface="Instrument Sans"/>
              </a:defRPr>
            </a:lvl3pPr>
            <a:lvl4pPr lvl="3" algn="r">
              <a:buNone/>
              <a:defRPr sz="700">
                <a:solidFill>
                  <a:schemeClr val="accent5"/>
                </a:solidFill>
                <a:latin typeface="Instrument Sans"/>
                <a:ea typeface="Instrument Sans"/>
                <a:cs typeface="Instrument Sans"/>
                <a:sym typeface="Instrument Sans"/>
              </a:defRPr>
            </a:lvl4pPr>
            <a:lvl5pPr lvl="4" algn="r">
              <a:buNone/>
              <a:defRPr sz="700">
                <a:solidFill>
                  <a:schemeClr val="accent5"/>
                </a:solidFill>
                <a:latin typeface="Instrument Sans"/>
                <a:ea typeface="Instrument Sans"/>
                <a:cs typeface="Instrument Sans"/>
                <a:sym typeface="Instrument Sans"/>
              </a:defRPr>
            </a:lvl5pPr>
            <a:lvl6pPr lvl="5" algn="r">
              <a:buNone/>
              <a:defRPr sz="700">
                <a:solidFill>
                  <a:schemeClr val="accent5"/>
                </a:solidFill>
                <a:latin typeface="Instrument Sans"/>
                <a:ea typeface="Instrument Sans"/>
                <a:cs typeface="Instrument Sans"/>
                <a:sym typeface="Instrument Sans"/>
              </a:defRPr>
            </a:lvl6pPr>
            <a:lvl7pPr lvl="6" algn="r">
              <a:buNone/>
              <a:defRPr sz="700">
                <a:solidFill>
                  <a:schemeClr val="accent5"/>
                </a:solidFill>
                <a:latin typeface="Instrument Sans"/>
                <a:ea typeface="Instrument Sans"/>
                <a:cs typeface="Instrument Sans"/>
                <a:sym typeface="Instrument Sans"/>
              </a:defRPr>
            </a:lvl7pPr>
            <a:lvl8pPr lvl="7" algn="r">
              <a:buNone/>
              <a:defRPr sz="700">
                <a:solidFill>
                  <a:schemeClr val="accent5"/>
                </a:solidFill>
                <a:latin typeface="Instrument Sans"/>
                <a:ea typeface="Instrument Sans"/>
                <a:cs typeface="Instrument Sans"/>
                <a:sym typeface="Instrument Sans"/>
              </a:defRPr>
            </a:lvl8pPr>
            <a:lvl9pPr lvl="8" algn="r">
              <a:buNone/>
              <a:defRPr sz="700">
                <a:solidFill>
                  <a:schemeClr val="accent5"/>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66" name="Google Shape;66;p6"/>
          <p:cNvSpPr txBox="1"/>
          <p:nvPr>
            <p:ph idx="7"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67" name="Google Shape;67;p6"/>
          <p:cNvSpPr txBox="1"/>
          <p:nvPr>
            <p:ph idx="8"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68" name="Google Shape;68;p6"/>
          <p:cNvSpPr txBox="1"/>
          <p:nvPr>
            <p:ph idx="9" type="subTitle"/>
          </p:nvPr>
        </p:nvSpPr>
        <p:spPr>
          <a:xfrm>
            <a:off x="282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69" name="Google Shape;69;p6"/>
          <p:cNvSpPr txBox="1"/>
          <p:nvPr>
            <p:ph idx="13" type="subTitle"/>
          </p:nvPr>
        </p:nvSpPr>
        <p:spPr>
          <a:xfrm>
            <a:off x="1724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0" name="Google Shape;70;p6"/>
          <p:cNvSpPr txBox="1"/>
          <p:nvPr>
            <p:ph idx="14" type="subTitle"/>
          </p:nvPr>
        </p:nvSpPr>
        <p:spPr>
          <a:xfrm>
            <a:off x="31665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1" name="Google Shape;71;p6"/>
          <p:cNvSpPr txBox="1"/>
          <p:nvPr>
            <p:ph idx="15" type="subTitle"/>
          </p:nvPr>
        </p:nvSpPr>
        <p:spPr>
          <a:xfrm>
            <a:off x="46078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2" name="Google Shape;72;p6"/>
          <p:cNvSpPr txBox="1"/>
          <p:nvPr>
            <p:ph idx="16" type="subTitle"/>
          </p:nvPr>
        </p:nvSpPr>
        <p:spPr>
          <a:xfrm>
            <a:off x="60492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3" name="Google Shape;73;p6"/>
          <p:cNvSpPr txBox="1"/>
          <p:nvPr>
            <p:ph idx="17" type="subTitle"/>
          </p:nvPr>
        </p:nvSpPr>
        <p:spPr>
          <a:xfrm>
            <a:off x="74905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4" name="Google Shape;74;p6"/>
          <p:cNvSpPr txBox="1"/>
          <p:nvPr>
            <p:ph idx="18" type="subTitle"/>
          </p:nvPr>
        </p:nvSpPr>
        <p:spPr>
          <a:xfrm>
            <a:off x="28910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6"/>
          <p:cNvSpPr txBox="1"/>
          <p:nvPr>
            <p:ph idx="19" type="subTitle"/>
          </p:nvPr>
        </p:nvSpPr>
        <p:spPr>
          <a:xfrm>
            <a:off x="17280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6"/>
          <p:cNvSpPr txBox="1"/>
          <p:nvPr>
            <p:ph idx="20" type="subTitle"/>
          </p:nvPr>
        </p:nvSpPr>
        <p:spPr>
          <a:xfrm>
            <a:off x="3168063"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6"/>
          <p:cNvSpPr txBox="1"/>
          <p:nvPr>
            <p:ph idx="21" type="subTitle"/>
          </p:nvPr>
        </p:nvSpPr>
        <p:spPr>
          <a:xfrm>
            <a:off x="46086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6"/>
          <p:cNvSpPr txBox="1"/>
          <p:nvPr>
            <p:ph idx="22" type="subTitle"/>
          </p:nvPr>
        </p:nvSpPr>
        <p:spPr>
          <a:xfrm>
            <a:off x="6051325"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6"/>
          <p:cNvSpPr txBox="1"/>
          <p:nvPr>
            <p:ph idx="23" type="subTitle"/>
          </p:nvPr>
        </p:nvSpPr>
        <p:spPr>
          <a:xfrm>
            <a:off x="749035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p:cSld name="BLANK_1_1_1_1_1_1_1_1_1_1_1_2_1_1">
    <p:bg>
      <p:bgPr>
        <a:solidFill>
          <a:schemeClr val="dk2"/>
        </a:solidFill>
      </p:bgPr>
    </p:bg>
    <p:spTree>
      <p:nvGrpSpPr>
        <p:cNvPr id="80" name="Shape 80"/>
        <p:cNvGrpSpPr/>
        <p:nvPr/>
      </p:nvGrpSpPr>
      <p:grpSpPr>
        <a:xfrm>
          <a:off x="0" y="0"/>
          <a:ext cx="0" cy="0"/>
          <a:chOff x="0" y="0"/>
          <a:chExt cx="0" cy="0"/>
        </a:xfrm>
      </p:grpSpPr>
      <p:sp>
        <p:nvSpPr>
          <p:cNvPr id="81" name="Google Shape;81;p7"/>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82" name="Google Shape;82;p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83" name="Google Shape;83;p7"/>
          <p:cNvSpPr/>
          <p:nvPr>
            <p:ph idx="2" type="pic"/>
          </p:nvPr>
        </p:nvSpPr>
        <p:spPr>
          <a:xfrm>
            <a:off x="477231" y="2396357"/>
            <a:ext cx="1243500" cy="1243500"/>
          </a:xfrm>
          <a:prstGeom prst="ellipse">
            <a:avLst/>
          </a:prstGeom>
          <a:noFill/>
          <a:ln>
            <a:noFill/>
          </a:ln>
        </p:spPr>
      </p:sp>
      <p:sp>
        <p:nvSpPr>
          <p:cNvPr id="84" name="Google Shape;84;p7"/>
          <p:cNvSpPr/>
          <p:nvPr>
            <p:ph idx="3" type="pic"/>
          </p:nvPr>
        </p:nvSpPr>
        <p:spPr>
          <a:xfrm>
            <a:off x="1867356" y="2396357"/>
            <a:ext cx="1243500" cy="1243500"/>
          </a:xfrm>
          <a:prstGeom prst="ellipse">
            <a:avLst/>
          </a:prstGeom>
          <a:noFill/>
          <a:ln>
            <a:noFill/>
          </a:ln>
        </p:spPr>
      </p:sp>
      <p:sp>
        <p:nvSpPr>
          <p:cNvPr id="85" name="Google Shape;85;p7"/>
          <p:cNvSpPr/>
          <p:nvPr>
            <p:ph idx="4" type="pic"/>
          </p:nvPr>
        </p:nvSpPr>
        <p:spPr>
          <a:xfrm>
            <a:off x="3257481" y="2396357"/>
            <a:ext cx="1243500" cy="1243500"/>
          </a:xfrm>
          <a:prstGeom prst="ellipse">
            <a:avLst/>
          </a:prstGeom>
          <a:noFill/>
          <a:ln>
            <a:noFill/>
          </a:ln>
        </p:spPr>
      </p:sp>
      <p:sp>
        <p:nvSpPr>
          <p:cNvPr id="86" name="Google Shape;86;p7"/>
          <p:cNvSpPr/>
          <p:nvPr>
            <p:ph idx="5" type="pic"/>
          </p:nvPr>
        </p:nvSpPr>
        <p:spPr>
          <a:xfrm>
            <a:off x="4647606" y="2396357"/>
            <a:ext cx="1243500" cy="1243500"/>
          </a:xfrm>
          <a:prstGeom prst="ellipse">
            <a:avLst/>
          </a:prstGeom>
          <a:noFill/>
          <a:ln>
            <a:noFill/>
          </a:ln>
        </p:spPr>
      </p:sp>
      <p:sp>
        <p:nvSpPr>
          <p:cNvPr id="87" name="Google Shape;87;p7"/>
          <p:cNvSpPr/>
          <p:nvPr>
            <p:ph idx="6" type="pic"/>
          </p:nvPr>
        </p:nvSpPr>
        <p:spPr>
          <a:xfrm>
            <a:off x="6037732" y="2396357"/>
            <a:ext cx="1243500" cy="1243500"/>
          </a:xfrm>
          <a:prstGeom prst="ellipse">
            <a:avLst/>
          </a:prstGeom>
          <a:noFill/>
          <a:ln>
            <a:noFill/>
          </a:ln>
        </p:spPr>
      </p:sp>
      <p:sp>
        <p:nvSpPr>
          <p:cNvPr id="88" name="Google Shape;88;p7"/>
          <p:cNvSpPr/>
          <p:nvPr>
            <p:ph idx="7" type="pic"/>
          </p:nvPr>
        </p:nvSpPr>
        <p:spPr>
          <a:xfrm>
            <a:off x="7427857" y="2396357"/>
            <a:ext cx="1243500" cy="1243500"/>
          </a:xfrm>
          <a:prstGeom prst="ellipse">
            <a:avLst/>
          </a:prstGeom>
          <a:noFill/>
          <a:ln>
            <a:noFill/>
          </a:ln>
        </p:spPr>
      </p:sp>
      <p:sp>
        <p:nvSpPr>
          <p:cNvPr id="89" name="Google Shape;89;p7"/>
          <p:cNvSpPr txBox="1"/>
          <p:nvPr>
            <p:ph idx="1" type="body"/>
          </p:nvPr>
        </p:nvSpPr>
        <p:spPr>
          <a:xfrm>
            <a:off x="47520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0" name="Google Shape;90;p7"/>
          <p:cNvSpPr txBox="1"/>
          <p:nvPr>
            <p:ph idx="8" type="body"/>
          </p:nvPr>
        </p:nvSpPr>
        <p:spPr>
          <a:xfrm>
            <a:off x="186573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800"/>
              </a:spcBef>
              <a:spcAft>
                <a:spcPts val="800"/>
              </a:spcAft>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1" name="Google Shape;91;p7"/>
          <p:cNvSpPr txBox="1"/>
          <p:nvPr>
            <p:ph idx="9" type="body"/>
          </p:nvPr>
        </p:nvSpPr>
        <p:spPr>
          <a:xfrm>
            <a:off x="325626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2" name="Google Shape;92;p7"/>
          <p:cNvSpPr txBox="1"/>
          <p:nvPr>
            <p:ph idx="13" type="body"/>
          </p:nvPr>
        </p:nvSpPr>
        <p:spPr>
          <a:xfrm>
            <a:off x="464679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3" name="Google Shape;93;p7"/>
          <p:cNvSpPr txBox="1"/>
          <p:nvPr>
            <p:ph idx="14" type="body"/>
          </p:nvPr>
        </p:nvSpPr>
        <p:spPr>
          <a:xfrm>
            <a:off x="603732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4" name="Google Shape;94;p7"/>
          <p:cNvSpPr txBox="1"/>
          <p:nvPr>
            <p:ph idx="15" type="body"/>
          </p:nvPr>
        </p:nvSpPr>
        <p:spPr>
          <a:xfrm>
            <a:off x="742785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5" name="Google Shape;95;p7"/>
          <p:cNvSpPr txBox="1"/>
          <p:nvPr>
            <p:ph idx="16"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96" name="Google Shape;96;p7"/>
          <p:cNvSpPr txBox="1"/>
          <p:nvPr>
            <p:ph idx="17"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2">
  <p:cSld name="BLANK_1_1_1_1_1_1_1_1_1_1_1_2_1_1_1">
    <p:bg>
      <p:bgPr>
        <a:solidFill>
          <a:schemeClr val="lt2"/>
        </a:solidFill>
      </p:bgPr>
    </p:bg>
    <p:spTree>
      <p:nvGrpSpPr>
        <p:cNvPr id="97" name="Shape 97"/>
        <p:cNvGrpSpPr/>
        <p:nvPr/>
      </p:nvGrpSpPr>
      <p:grpSpPr>
        <a:xfrm>
          <a:off x="0" y="0"/>
          <a:ext cx="0" cy="0"/>
          <a:chOff x="0" y="0"/>
          <a:chExt cx="0" cy="0"/>
        </a:xfrm>
      </p:grpSpPr>
      <p:sp>
        <p:nvSpPr>
          <p:cNvPr id="98" name="Google Shape;98;p8"/>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99" name="Google Shape;99;p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00" name="Google Shape;100;p8"/>
          <p:cNvSpPr txBox="1"/>
          <p:nvPr>
            <p:ph idx="1" type="body"/>
          </p:nvPr>
        </p:nvSpPr>
        <p:spPr>
          <a:xfrm>
            <a:off x="282017"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1" name="Google Shape;101;p8"/>
          <p:cNvSpPr txBox="1"/>
          <p:nvPr>
            <p:ph idx="2" type="body"/>
          </p:nvPr>
        </p:nvSpPr>
        <p:spPr>
          <a:xfrm>
            <a:off x="1735443" y="2832891"/>
            <a:ext cx="1307700" cy="543900"/>
          </a:xfrm>
          <a:prstGeom prst="rect">
            <a:avLst/>
          </a:prstGeom>
        </p:spPr>
        <p:txBody>
          <a:bodyPr anchorCtr="0" anchor="t" bIns="0" lIns="0" spcFirstLastPara="1" rIns="0" wrap="square" tIns="0">
            <a:noAutofit/>
          </a:bodyPr>
          <a:lstStyle>
            <a:lvl1pPr indent="-292100" lvl="0" marL="4572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1pPr>
            <a:lvl2pPr indent="-292100" lvl="1" marL="9144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2" name="Google Shape;102;p8"/>
          <p:cNvSpPr txBox="1"/>
          <p:nvPr>
            <p:ph idx="3" type="body"/>
          </p:nvPr>
        </p:nvSpPr>
        <p:spPr>
          <a:xfrm>
            <a:off x="3188870"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3" name="Google Shape;103;p8"/>
          <p:cNvSpPr txBox="1"/>
          <p:nvPr>
            <p:ph idx="4" type="body"/>
          </p:nvPr>
        </p:nvSpPr>
        <p:spPr>
          <a:xfrm>
            <a:off x="4642297"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4" name="Google Shape;104;p8"/>
          <p:cNvSpPr txBox="1"/>
          <p:nvPr>
            <p:ph idx="5" type="body"/>
          </p:nvPr>
        </p:nvSpPr>
        <p:spPr>
          <a:xfrm>
            <a:off x="6095723"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5" name="Google Shape;105;p8"/>
          <p:cNvSpPr txBox="1"/>
          <p:nvPr>
            <p:ph idx="6" type="body"/>
          </p:nvPr>
        </p:nvSpPr>
        <p:spPr>
          <a:xfrm>
            <a:off x="7549150"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6" name="Google Shape;106;p8"/>
          <p:cNvSpPr txBox="1"/>
          <p:nvPr>
            <p:ph idx="7"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07" name="Google Shape;107;p8"/>
          <p:cNvSpPr txBox="1"/>
          <p:nvPr>
            <p:ph idx="8"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08" name="Google Shape;108;p8"/>
          <p:cNvSpPr/>
          <p:nvPr>
            <p:ph idx="9" type="pic"/>
          </p:nvPr>
        </p:nvSpPr>
        <p:spPr>
          <a:xfrm>
            <a:off x="282017" y="1446074"/>
            <a:ext cx="1307700" cy="1307700"/>
          </a:xfrm>
          <a:prstGeom prst="roundRect">
            <a:avLst>
              <a:gd fmla="val 16667" name="adj"/>
            </a:avLst>
          </a:prstGeom>
          <a:noFill/>
          <a:ln>
            <a:noFill/>
          </a:ln>
        </p:spPr>
      </p:sp>
      <p:sp>
        <p:nvSpPr>
          <p:cNvPr id="109" name="Google Shape;109;p8"/>
          <p:cNvSpPr/>
          <p:nvPr>
            <p:ph idx="13" type="pic"/>
          </p:nvPr>
        </p:nvSpPr>
        <p:spPr>
          <a:xfrm>
            <a:off x="1735443" y="1446074"/>
            <a:ext cx="1307700" cy="1307700"/>
          </a:xfrm>
          <a:prstGeom prst="roundRect">
            <a:avLst>
              <a:gd fmla="val 16667" name="adj"/>
            </a:avLst>
          </a:prstGeom>
          <a:noFill/>
          <a:ln>
            <a:noFill/>
          </a:ln>
        </p:spPr>
      </p:sp>
      <p:sp>
        <p:nvSpPr>
          <p:cNvPr id="110" name="Google Shape;110;p8"/>
          <p:cNvSpPr/>
          <p:nvPr>
            <p:ph idx="14" type="pic"/>
          </p:nvPr>
        </p:nvSpPr>
        <p:spPr>
          <a:xfrm>
            <a:off x="3188870" y="1446074"/>
            <a:ext cx="1307700" cy="1307700"/>
          </a:xfrm>
          <a:prstGeom prst="roundRect">
            <a:avLst>
              <a:gd fmla="val 16667" name="adj"/>
            </a:avLst>
          </a:prstGeom>
          <a:noFill/>
          <a:ln>
            <a:noFill/>
          </a:ln>
        </p:spPr>
      </p:sp>
      <p:sp>
        <p:nvSpPr>
          <p:cNvPr id="111" name="Google Shape;111;p8"/>
          <p:cNvSpPr/>
          <p:nvPr>
            <p:ph idx="15" type="pic"/>
          </p:nvPr>
        </p:nvSpPr>
        <p:spPr>
          <a:xfrm>
            <a:off x="4642297" y="1446074"/>
            <a:ext cx="1307700" cy="1307700"/>
          </a:xfrm>
          <a:prstGeom prst="roundRect">
            <a:avLst>
              <a:gd fmla="val 16667" name="adj"/>
            </a:avLst>
          </a:prstGeom>
          <a:noFill/>
          <a:ln>
            <a:noFill/>
          </a:ln>
        </p:spPr>
      </p:sp>
      <p:sp>
        <p:nvSpPr>
          <p:cNvPr id="112" name="Google Shape;112;p8"/>
          <p:cNvSpPr/>
          <p:nvPr>
            <p:ph idx="16" type="pic"/>
          </p:nvPr>
        </p:nvSpPr>
        <p:spPr>
          <a:xfrm>
            <a:off x="6095723" y="1446074"/>
            <a:ext cx="1307700" cy="1307700"/>
          </a:xfrm>
          <a:prstGeom prst="roundRect">
            <a:avLst>
              <a:gd fmla="val 16667" name="adj"/>
            </a:avLst>
          </a:prstGeom>
          <a:noFill/>
          <a:ln>
            <a:noFill/>
          </a:ln>
        </p:spPr>
      </p:sp>
      <p:sp>
        <p:nvSpPr>
          <p:cNvPr id="113" name="Google Shape;113;p8"/>
          <p:cNvSpPr/>
          <p:nvPr>
            <p:ph idx="17" type="pic"/>
          </p:nvPr>
        </p:nvSpPr>
        <p:spPr>
          <a:xfrm>
            <a:off x="7549150" y="1446074"/>
            <a:ext cx="1307700" cy="1307700"/>
          </a:xfrm>
          <a:prstGeom prst="roundRect">
            <a:avLst>
              <a:gd fmla="val 16667" name="adj"/>
            </a:avLst>
          </a:prstGeom>
          <a:noFill/>
          <a:ln>
            <a:noFill/>
          </a:ln>
        </p:spPr>
      </p:sp>
      <p:sp>
        <p:nvSpPr>
          <p:cNvPr id="114" name="Google Shape;114;p8"/>
          <p:cNvSpPr txBox="1"/>
          <p:nvPr>
            <p:ph idx="18" type="body"/>
          </p:nvPr>
        </p:nvSpPr>
        <p:spPr>
          <a:xfrm>
            <a:off x="279292"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5" name="Google Shape;115;p8"/>
          <p:cNvSpPr txBox="1"/>
          <p:nvPr>
            <p:ph idx="19" type="body"/>
          </p:nvPr>
        </p:nvSpPr>
        <p:spPr>
          <a:xfrm>
            <a:off x="1732718"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6" name="Google Shape;116;p8"/>
          <p:cNvSpPr txBox="1"/>
          <p:nvPr>
            <p:ph idx="20" type="body"/>
          </p:nvPr>
        </p:nvSpPr>
        <p:spPr>
          <a:xfrm>
            <a:off x="3186145"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7" name="Google Shape;117;p8"/>
          <p:cNvSpPr txBox="1"/>
          <p:nvPr>
            <p:ph idx="21" type="body"/>
          </p:nvPr>
        </p:nvSpPr>
        <p:spPr>
          <a:xfrm>
            <a:off x="4639572"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8" name="Google Shape;118;p8"/>
          <p:cNvSpPr txBox="1"/>
          <p:nvPr>
            <p:ph idx="22" type="body"/>
          </p:nvPr>
        </p:nvSpPr>
        <p:spPr>
          <a:xfrm>
            <a:off x="6092998"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9" name="Google Shape;119;p8"/>
          <p:cNvSpPr txBox="1"/>
          <p:nvPr>
            <p:ph idx="23" type="body"/>
          </p:nvPr>
        </p:nvSpPr>
        <p:spPr>
          <a:xfrm>
            <a:off x="7546425"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ement 1">
  <p:cSld name="CUSTOM_4_1">
    <p:bg>
      <p:bgPr>
        <a:blipFill>
          <a:blip r:embed="rId2">
            <a:alphaModFix/>
          </a:blip>
          <a:stretch>
            <a:fillRect/>
          </a:stretch>
        </a:blipFill>
      </p:bgPr>
    </p:bg>
    <p:spTree>
      <p:nvGrpSpPr>
        <p:cNvPr id="120" name="Shape 120"/>
        <p:cNvGrpSpPr/>
        <p:nvPr/>
      </p:nvGrpSpPr>
      <p:grpSpPr>
        <a:xfrm>
          <a:off x="0" y="0"/>
          <a:ext cx="0" cy="0"/>
          <a:chOff x="0" y="0"/>
          <a:chExt cx="0" cy="0"/>
        </a:xfrm>
      </p:grpSpPr>
      <p:sp>
        <p:nvSpPr>
          <p:cNvPr id="121" name="Google Shape;121;p9"/>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22" name="Google Shape;122;p9"/>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23" name="Google Shape;123;p9"/>
          <p:cNvSpPr txBox="1"/>
          <p:nvPr>
            <p:ph idx="3" type="body"/>
          </p:nvPr>
        </p:nvSpPr>
        <p:spPr>
          <a:xfrm>
            <a:off x="360300" y="2181900"/>
            <a:ext cx="8496600" cy="2486700"/>
          </a:xfrm>
          <a:prstGeom prst="rect">
            <a:avLst/>
          </a:prstGeom>
        </p:spPr>
        <p:txBody>
          <a:bodyPr anchorCtr="0" anchor="b" bIns="0" lIns="0" spcFirstLastPara="1" rIns="0" wrap="square" tIns="0">
            <a:noAutofit/>
          </a:bodyPr>
          <a:lstStyle>
            <a:lvl1pPr indent="-228600" lvl="0" marL="457200">
              <a:lnSpc>
                <a:spcPct val="85000"/>
              </a:lnSpc>
              <a:spcBef>
                <a:spcPts val="0"/>
              </a:spcBef>
              <a:spcAft>
                <a:spcPts val="0"/>
              </a:spcAft>
              <a:buNone/>
              <a:defRPr sz="3600"/>
            </a:lvl1pPr>
            <a:lvl2pPr indent="-228600" lvl="1" marL="914400">
              <a:lnSpc>
                <a:spcPct val="85000"/>
              </a:lnSpc>
              <a:spcBef>
                <a:spcPts val="0"/>
              </a:spcBef>
              <a:spcAft>
                <a:spcPts val="0"/>
              </a:spcAft>
              <a:buNone/>
              <a:defRPr sz="3600"/>
            </a:lvl2pPr>
            <a:lvl3pPr indent="-228600" lvl="2" marL="1371600">
              <a:lnSpc>
                <a:spcPct val="85000"/>
              </a:lnSpc>
              <a:spcBef>
                <a:spcPts val="0"/>
              </a:spcBef>
              <a:spcAft>
                <a:spcPts val="0"/>
              </a:spcAft>
              <a:buNone/>
              <a:defRPr sz="3600"/>
            </a:lvl3pPr>
            <a:lvl4pPr indent="-228600" lvl="3" marL="1828800">
              <a:lnSpc>
                <a:spcPct val="85000"/>
              </a:lnSpc>
              <a:spcBef>
                <a:spcPts val="0"/>
              </a:spcBef>
              <a:spcAft>
                <a:spcPts val="0"/>
              </a:spcAft>
              <a:buNone/>
              <a:defRPr sz="3600"/>
            </a:lvl4pPr>
            <a:lvl5pPr indent="-228600" lvl="4" marL="2286000">
              <a:lnSpc>
                <a:spcPct val="85000"/>
              </a:lnSpc>
              <a:spcBef>
                <a:spcPts val="0"/>
              </a:spcBef>
              <a:spcAft>
                <a:spcPts val="0"/>
              </a:spcAft>
              <a:buNone/>
              <a:defRPr sz="3600"/>
            </a:lvl5pPr>
            <a:lvl6pPr indent="-228600" lvl="5" marL="2743200">
              <a:lnSpc>
                <a:spcPct val="85000"/>
              </a:lnSpc>
              <a:spcBef>
                <a:spcPts val="0"/>
              </a:spcBef>
              <a:spcAft>
                <a:spcPts val="0"/>
              </a:spcAft>
              <a:buNone/>
              <a:defRPr sz="3600"/>
            </a:lvl6pPr>
            <a:lvl7pPr indent="-228600" lvl="6" marL="3200400">
              <a:lnSpc>
                <a:spcPct val="85000"/>
              </a:lnSpc>
              <a:spcBef>
                <a:spcPts val="0"/>
              </a:spcBef>
              <a:spcAft>
                <a:spcPts val="0"/>
              </a:spcAft>
              <a:buNone/>
              <a:defRPr sz="3600"/>
            </a:lvl7pPr>
            <a:lvl8pPr indent="-228600" lvl="7" marL="3657600">
              <a:lnSpc>
                <a:spcPct val="85000"/>
              </a:lnSpc>
              <a:spcBef>
                <a:spcPts val="0"/>
              </a:spcBef>
              <a:spcAft>
                <a:spcPts val="0"/>
              </a:spcAft>
              <a:buNone/>
              <a:defRPr sz="3600"/>
            </a:lvl8pPr>
            <a:lvl9pPr indent="-228600" lvl="8" marL="4114800">
              <a:lnSpc>
                <a:spcPct val="85000"/>
              </a:lnSpc>
              <a:spcBef>
                <a:spcPts val="0"/>
              </a:spcBef>
              <a:spcAft>
                <a:spcPts val="0"/>
              </a:spcAft>
              <a:buNone/>
              <a:defRPr sz="3600"/>
            </a:lvl9pPr>
          </a:lstStyle>
          <a:p/>
        </p:txBody>
      </p:sp>
      <p:sp>
        <p:nvSpPr>
          <p:cNvPr id="124" name="Google Shape;124;p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BLANK_1_1_1_2">
    <p:bg>
      <p:bgPr>
        <a:blipFill>
          <a:blip r:embed="rId2">
            <a:alphaModFix/>
          </a:blip>
          <a:stretch>
            <a:fillRect/>
          </a:stretch>
        </a:blipFill>
      </p:bgPr>
    </p:bg>
    <p:spTree>
      <p:nvGrpSpPr>
        <p:cNvPr id="125" name="Shape 125"/>
        <p:cNvGrpSpPr/>
        <p:nvPr/>
      </p:nvGrpSpPr>
      <p:grpSpPr>
        <a:xfrm>
          <a:off x="0" y="0"/>
          <a:ext cx="0" cy="0"/>
          <a:chOff x="0" y="0"/>
          <a:chExt cx="0" cy="0"/>
        </a:xfrm>
      </p:grpSpPr>
      <p:sp>
        <p:nvSpPr>
          <p:cNvPr id="126" name="Google Shape;126;p10"/>
          <p:cNvSpPr txBox="1"/>
          <p:nvPr>
            <p:ph type="title"/>
          </p:nvPr>
        </p:nvSpPr>
        <p:spPr>
          <a:xfrm>
            <a:off x="284700" y="474750"/>
            <a:ext cx="4227300" cy="965400"/>
          </a:xfrm>
          <a:prstGeom prst="rect">
            <a:avLst/>
          </a:prstGeom>
        </p:spPr>
        <p:txBody>
          <a:bodyPr anchorCtr="0" anchor="b" bIns="0" lIns="0" spcFirstLastPara="1" rIns="91425" wrap="square" tIns="0">
            <a:no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27" name="Google Shape;127;p10"/>
          <p:cNvSpPr/>
          <p:nvPr>
            <p:ph idx="2" type="pic"/>
          </p:nvPr>
        </p:nvSpPr>
        <p:spPr>
          <a:xfrm>
            <a:off x="4629600" y="474750"/>
            <a:ext cx="4227300" cy="4194000"/>
          </a:xfrm>
          <a:prstGeom prst="roundRect">
            <a:avLst>
              <a:gd fmla="val 5294" name="adj"/>
            </a:avLst>
          </a:prstGeom>
          <a:noFill/>
          <a:ln>
            <a:noFill/>
          </a:ln>
        </p:spPr>
      </p:sp>
      <p:sp>
        <p:nvSpPr>
          <p:cNvPr id="128" name="Google Shape;128;p10"/>
          <p:cNvSpPr txBox="1"/>
          <p:nvPr>
            <p:ph idx="1" type="body"/>
          </p:nvPr>
        </p:nvSpPr>
        <p:spPr>
          <a:xfrm>
            <a:off x="284700" y="3065325"/>
            <a:ext cx="2772600" cy="1603200"/>
          </a:xfrm>
          <a:prstGeom prst="rect">
            <a:avLst/>
          </a:prstGeom>
        </p:spPr>
        <p:txBody>
          <a:bodyPr anchorCtr="0" anchor="b" bIns="0" lIns="0" spcFirstLastPara="1" rIns="0" wrap="square" tIns="0">
            <a:noAutofit/>
          </a:bodyPr>
          <a:lstStyle>
            <a:lvl1pPr indent="-304800" lvl="0" marL="457200">
              <a:spcBef>
                <a:spcPts val="0"/>
              </a:spcBef>
              <a:spcAft>
                <a:spcPts val="0"/>
              </a:spcAft>
              <a:buClr>
                <a:schemeClr val="lt1"/>
              </a:buClr>
              <a:buSzPts val="1200"/>
              <a:buChar char="●"/>
              <a:defRPr sz="1200"/>
            </a:lvl1pPr>
            <a:lvl2pPr indent="-304800" lvl="1" marL="914400">
              <a:spcBef>
                <a:spcPts val="800"/>
              </a:spcBef>
              <a:spcAft>
                <a:spcPts val="0"/>
              </a:spcAft>
              <a:buClr>
                <a:schemeClr val="lt1"/>
              </a:buClr>
              <a:buSzPts val="1200"/>
              <a:buChar char="○"/>
              <a:defRPr sz="1200"/>
            </a:lvl2pPr>
            <a:lvl3pPr indent="-304800" lvl="2" marL="1371600">
              <a:spcBef>
                <a:spcPts val="800"/>
              </a:spcBef>
              <a:spcAft>
                <a:spcPts val="0"/>
              </a:spcAft>
              <a:buClr>
                <a:schemeClr val="lt1"/>
              </a:buClr>
              <a:buSzPts val="1200"/>
              <a:buChar char="■"/>
              <a:defRPr sz="1200"/>
            </a:lvl3pPr>
            <a:lvl4pPr indent="-304800" lvl="3" marL="1828800">
              <a:spcBef>
                <a:spcPts val="800"/>
              </a:spcBef>
              <a:spcAft>
                <a:spcPts val="0"/>
              </a:spcAft>
              <a:buClr>
                <a:schemeClr val="lt1"/>
              </a:buClr>
              <a:buSzPts val="1200"/>
              <a:buChar char="●"/>
              <a:defRPr sz="1200"/>
            </a:lvl4pPr>
            <a:lvl5pPr indent="-304800" lvl="4" marL="2286000">
              <a:spcBef>
                <a:spcPts val="800"/>
              </a:spcBef>
              <a:spcAft>
                <a:spcPts val="0"/>
              </a:spcAft>
              <a:buClr>
                <a:schemeClr val="lt1"/>
              </a:buClr>
              <a:buSzPts val="1200"/>
              <a:buChar char="○"/>
              <a:defRPr sz="1200"/>
            </a:lvl5pPr>
            <a:lvl6pPr indent="-304800" lvl="5" marL="2743200">
              <a:spcBef>
                <a:spcPts val="800"/>
              </a:spcBef>
              <a:spcAft>
                <a:spcPts val="0"/>
              </a:spcAft>
              <a:buClr>
                <a:schemeClr val="lt1"/>
              </a:buClr>
              <a:buSzPts val="1200"/>
              <a:buChar char="■"/>
              <a:defRPr sz="1200"/>
            </a:lvl6pPr>
            <a:lvl7pPr indent="-304800" lvl="6" marL="3200400">
              <a:spcBef>
                <a:spcPts val="800"/>
              </a:spcBef>
              <a:spcAft>
                <a:spcPts val="0"/>
              </a:spcAft>
              <a:buClr>
                <a:schemeClr val="lt1"/>
              </a:buClr>
              <a:buSzPts val="1200"/>
              <a:buChar char="●"/>
              <a:defRPr sz="1200"/>
            </a:lvl7pPr>
            <a:lvl8pPr indent="-304800" lvl="7" marL="3657600">
              <a:spcBef>
                <a:spcPts val="800"/>
              </a:spcBef>
              <a:spcAft>
                <a:spcPts val="0"/>
              </a:spcAft>
              <a:buClr>
                <a:schemeClr val="lt1"/>
              </a:buClr>
              <a:buSzPts val="1200"/>
              <a:buChar char="○"/>
              <a:defRPr sz="1200"/>
            </a:lvl8pPr>
            <a:lvl9pPr indent="-304800" lvl="8" marL="4114800">
              <a:spcBef>
                <a:spcPts val="800"/>
              </a:spcBef>
              <a:spcAft>
                <a:spcPts val="800"/>
              </a:spcAft>
              <a:buClr>
                <a:schemeClr val="lt1"/>
              </a:buClr>
              <a:buSzPts val="1200"/>
              <a:buChar char="■"/>
              <a:defRPr sz="1200"/>
            </a:lvl9pPr>
          </a:lstStyle>
          <a:p/>
        </p:txBody>
      </p:sp>
      <p:sp>
        <p:nvSpPr>
          <p:cNvPr id="129" name="Google Shape;129;p10"/>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30" name="Google Shape;130;p10"/>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31" name="Google Shape;131;p10"/>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2">
  <p:cSld name="BLANK_1_1_1_2_3_1">
    <p:bg>
      <p:bgPr>
        <a:blipFill>
          <a:blip r:embed="rId2">
            <a:alphaModFix/>
          </a:blip>
          <a:stretch>
            <a:fillRect/>
          </a:stretch>
        </a:blipFill>
      </p:bgPr>
    </p:bg>
    <p:spTree>
      <p:nvGrpSpPr>
        <p:cNvPr id="132" name="Shape 132"/>
        <p:cNvGrpSpPr/>
        <p:nvPr/>
      </p:nvGrpSpPr>
      <p:grpSpPr>
        <a:xfrm>
          <a:off x="0" y="0"/>
          <a:ext cx="0" cy="0"/>
          <a:chOff x="0" y="0"/>
          <a:chExt cx="0" cy="0"/>
        </a:xfrm>
      </p:grpSpPr>
      <p:sp>
        <p:nvSpPr>
          <p:cNvPr id="133" name="Google Shape;133;p11"/>
          <p:cNvSpPr/>
          <p:nvPr>
            <p:ph idx="2" type="pic"/>
          </p:nvPr>
        </p:nvSpPr>
        <p:spPr>
          <a:xfrm>
            <a:off x="4629600" y="474750"/>
            <a:ext cx="4227300" cy="4194000"/>
          </a:xfrm>
          <a:prstGeom prst="roundRect">
            <a:avLst>
              <a:gd fmla="val 10510" name="adj"/>
            </a:avLst>
          </a:prstGeom>
          <a:noFill/>
          <a:ln>
            <a:noFill/>
          </a:ln>
        </p:spPr>
      </p:sp>
      <p:sp>
        <p:nvSpPr>
          <p:cNvPr id="134" name="Google Shape;134;p11"/>
          <p:cNvSpPr txBox="1"/>
          <p:nvPr>
            <p:ph idx="1" type="body"/>
          </p:nvPr>
        </p:nvSpPr>
        <p:spPr>
          <a:xfrm>
            <a:off x="284700" y="1440225"/>
            <a:ext cx="2772600" cy="1603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35" name="Google Shape;135;p11"/>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36" name="Google Shape;136;p11"/>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37" name="Google Shape;137;p1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38" name="Google Shape;138;p11"/>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3">
  <p:cSld name="BLANK_1_1_1_2_3_1_1">
    <p:spTree>
      <p:nvGrpSpPr>
        <p:cNvPr id="139" name="Shape 139"/>
        <p:cNvGrpSpPr/>
        <p:nvPr/>
      </p:nvGrpSpPr>
      <p:grpSpPr>
        <a:xfrm>
          <a:off x="0" y="0"/>
          <a:ext cx="0" cy="0"/>
          <a:chOff x="0" y="0"/>
          <a:chExt cx="0" cy="0"/>
        </a:xfrm>
      </p:grpSpPr>
      <p:sp>
        <p:nvSpPr>
          <p:cNvPr id="140" name="Google Shape;140;p12"/>
          <p:cNvSpPr/>
          <p:nvPr>
            <p:ph idx="2" type="pic"/>
          </p:nvPr>
        </p:nvSpPr>
        <p:spPr>
          <a:xfrm>
            <a:off x="4629600" y="474750"/>
            <a:ext cx="4227300" cy="4194000"/>
          </a:xfrm>
          <a:prstGeom prst="roundRect">
            <a:avLst>
              <a:gd fmla="val 10640" name="adj"/>
            </a:avLst>
          </a:prstGeom>
          <a:noFill/>
          <a:ln>
            <a:noFill/>
          </a:ln>
        </p:spPr>
      </p:sp>
      <p:sp>
        <p:nvSpPr>
          <p:cNvPr id="141" name="Google Shape;141;p12"/>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42" name="Google Shape;142;p12"/>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43" name="Google Shape;143;p12"/>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44" name="Google Shape;144;p12"/>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45" name="Google Shape;145;p12"/>
          <p:cNvSpPr txBox="1"/>
          <p:nvPr>
            <p:ph idx="4" type="body"/>
          </p:nvPr>
        </p:nvSpPr>
        <p:spPr>
          <a:xfrm>
            <a:off x="284700" y="1440225"/>
            <a:ext cx="2772600" cy="1603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4">
  <p:cSld name="BLANK_1_1_1_2_2">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13"/>
          <p:cNvSpPr/>
          <p:nvPr/>
        </p:nvSpPr>
        <p:spPr>
          <a:xfrm>
            <a:off x="284700" y="2630400"/>
            <a:ext cx="8572200" cy="2038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148" name="Google Shape;148;p13"/>
          <p:cNvSpPr/>
          <p:nvPr/>
        </p:nvSpPr>
        <p:spPr>
          <a:xfrm>
            <a:off x="463993" y="2779498"/>
            <a:ext cx="1783200" cy="1783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149" name="Google Shape;149;p13"/>
          <p:cNvSpPr/>
          <p:nvPr>
            <p:ph idx="2" type="pic"/>
          </p:nvPr>
        </p:nvSpPr>
        <p:spPr>
          <a:xfrm>
            <a:off x="446675" y="2758375"/>
            <a:ext cx="1783200" cy="1783200"/>
          </a:xfrm>
          <a:prstGeom prst="ellipse">
            <a:avLst/>
          </a:prstGeom>
          <a:noFill/>
          <a:ln>
            <a:noFill/>
          </a:ln>
        </p:spPr>
      </p:sp>
      <p:sp>
        <p:nvSpPr>
          <p:cNvPr id="150" name="Google Shape;150;p13"/>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a:buNone/>
              <a:defRPr sz="1000">
                <a:solidFill>
                  <a:schemeClr val="accent5"/>
                </a:solidFill>
              </a:defRPr>
            </a:lvl2pPr>
            <a:lvl3pPr lvl="2">
              <a:spcBef>
                <a:spcPts val="0"/>
              </a:spcBef>
              <a:spcAft>
                <a:spcPts val="0"/>
              </a:spcAft>
              <a:buClr>
                <a:schemeClr val="accent5"/>
              </a:buClr>
              <a:buSzPts val="1000"/>
              <a:buFont typeface="Instrument Sans"/>
              <a:buNone/>
              <a:defRPr sz="1000">
                <a:solidFill>
                  <a:schemeClr val="accent5"/>
                </a:solidFill>
              </a:defRPr>
            </a:lvl3pPr>
            <a:lvl4pPr lvl="3">
              <a:spcBef>
                <a:spcPts val="0"/>
              </a:spcBef>
              <a:spcAft>
                <a:spcPts val="0"/>
              </a:spcAft>
              <a:buClr>
                <a:schemeClr val="accent5"/>
              </a:buClr>
              <a:buSzPts val="1000"/>
              <a:buFont typeface="Instrument Sans"/>
              <a:buNone/>
              <a:defRPr sz="1000">
                <a:solidFill>
                  <a:schemeClr val="accent5"/>
                </a:solidFill>
              </a:defRPr>
            </a:lvl4pPr>
            <a:lvl5pPr lvl="4">
              <a:spcBef>
                <a:spcPts val="0"/>
              </a:spcBef>
              <a:spcAft>
                <a:spcPts val="0"/>
              </a:spcAft>
              <a:buClr>
                <a:schemeClr val="accent5"/>
              </a:buClr>
              <a:buSzPts val="1000"/>
              <a:buFont typeface="Instrument Sans"/>
              <a:buNone/>
              <a:defRPr sz="1000">
                <a:solidFill>
                  <a:schemeClr val="accent5"/>
                </a:solidFill>
              </a:defRPr>
            </a:lvl5pPr>
            <a:lvl6pPr lvl="5">
              <a:spcBef>
                <a:spcPts val="0"/>
              </a:spcBef>
              <a:spcAft>
                <a:spcPts val="0"/>
              </a:spcAft>
              <a:buClr>
                <a:schemeClr val="accent5"/>
              </a:buClr>
              <a:buSzPts val="1000"/>
              <a:buFont typeface="Instrument Sans"/>
              <a:buNone/>
              <a:defRPr sz="1000">
                <a:solidFill>
                  <a:schemeClr val="accent5"/>
                </a:solidFill>
              </a:defRPr>
            </a:lvl6pPr>
            <a:lvl7pPr lvl="6">
              <a:spcBef>
                <a:spcPts val="0"/>
              </a:spcBef>
              <a:spcAft>
                <a:spcPts val="0"/>
              </a:spcAft>
              <a:buClr>
                <a:schemeClr val="accent5"/>
              </a:buClr>
              <a:buSzPts val="1000"/>
              <a:buFont typeface="Instrument Sans"/>
              <a:buNone/>
              <a:defRPr sz="1000">
                <a:solidFill>
                  <a:schemeClr val="accent5"/>
                </a:solidFill>
              </a:defRPr>
            </a:lvl7pPr>
            <a:lvl8pPr lvl="7">
              <a:spcBef>
                <a:spcPts val="0"/>
              </a:spcBef>
              <a:spcAft>
                <a:spcPts val="0"/>
              </a:spcAft>
              <a:buClr>
                <a:schemeClr val="accent5"/>
              </a:buClr>
              <a:buSzPts val="1000"/>
              <a:buFont typeface="Instrument Sans"/>
              <a:buNone/>
              <a:defRPr sz="1000">
                <a:solidFill>
                  <a:schemeClr val="accent5"/>
                </a:solidFill>
              </a:defRPr>
            </a:lvl8pPr>
            <a:lvl9pPr lvl="8">
              <a:spcBef>
                <a:spcPts val="0"/>
              </a:spcBef>
              <a:spcAft>
                <a:spcPts val="0"/>
              </a:spcAft>
              <a:buClr>
                <a:schemeClr val="accent5"/>
              </a:buClr>
              <a:buSzPts val="1000"/>
              <a:buFont typeface="Instrument Sans"/>
              <a:buNone/>
              <a:defRPr sz="1000">
                <a:solidFill>
                  <a:schemeClr val="accent5"/>
                </a:solidFill>
              </a:defRPr>
            </a:lvl9pPr>
          </a:lstStyle>
          <a:p/>
        </p:txBody>
      </p:sp>
      <p:sp>
        <p:nvSpPr>
          <p:cNvPr id="151" name="Google Shape;151;p13"/>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a:buNone/>
              <a:defRPr sz="1000">
                <a:solidFill>
                  <a:schemeClr val="accent5"/>
                </a:solidFill>
              </a:defRPr>
            </a:lvl2pPr>
            <a:lvl3pPr lvl="2" algn="r">
              <a:spcBef>
                <a:spcPts val="0"/>
              </a:spcBef>
              <a:spcAft>
                <a:spcPts val="0"/>
              </a:spcAft>
              <a:buClr>
                <a:schemeClr val="accent5"/>
              </a:buClr>
              <a:buSzPts val="1000"/>
              <a:buFont typeface="Instrument Sans"/>
              <a:buNone/>
              <a:defRPr sz="1000">
                <a:solidFill>
                  <a:schemeClr val="accent5"/>
                </a:solidFill>
              </a:defRPr>
            </a:lvl3pPr>
            <a:lvl4pPr lvl="3" algn="r">
              <a:spcBef>
                <a:spcPts val="0"/>
              </a:spcBef>
              <a:spcAft>
                <a:spcPts val="0"/>
              </a:spcAft>
              <a:buClr>
                <a:schemeClr val="accent5"/>
              </a:buClr>
              <a:buSzPts val="1000"/>
              <a:buFont typeface="Instrument Sans"/>
              <a:buNone/>
              <a:defRPr sz="1000">
                <a:solidFill>
                  <a:schemeClr val="accent5"/>
                </a:solidFill>
              </a:defRPr>
            </a:lvl4pPr>
            <a:lvl5pPr lvl="4" algn="r">
              <a:spcBef>
                <a:spcPts val="0"/>
              </a:spcBef>
              <a:spcAft>
                <a:spcPts val="0"/>
              </a:spcAft>
              <a:buClr>
                <a:schemeClr val="accent5"/>
              </a:buClr>
              <a:buSzPts val="1000"/>
              <a:buFont typeface="Instrument Sans"/>
              <a:buNone/>
              <a:defRPr sz="1000">
                <a:solidFill>
                  <a:schemeClr val="accent5"/>
                </a:solidFill>
              </a:defRPr>
            </a:lvl5pPr>
            <a:lvl6pPr lvl="5" algn="r">
              <a:spcBef>
                <a:spcPts val="0"/>
              </a:spcBef>
              <a:spcAft>
                <a:spcPts val="0"/>
              </a:spcAft>
              <a:buClr>
                <a:schemeClr val="accent5"/>
              </a:buClr>
              <a:buSzPts val="1000"/>
              <a:buFont typeface="Instrument Sans"/>
              <a:buNone/>
              <a:defRPr sz="1000">
                <a:solidFill>
                  <a:schemeClr val="accent5"/>
                </a:solidFill>
              </a:defRPr>
            </a:lvl6pPr>
            <a:lvl7pPr lvl="6" algn="r">
              <a:spcBef>
                <a:spcPts val="0"/>
              </a:spcBef>
              <a:spcAft>
                <a:spcPts val="0"/>
              </a:spcAft>
              <a:buClr>
                <a:schemeClr val="accent5"/>
              </a:buClr>
              <a:buSzPts val="1000"/>
              <a:buFont typeface="Instrument Sans"/>
              <a:buNone/>
              <a:defRPr sz="1000">
                <a:solidFill>
                  <a:schemeClr val="accent5"/>
                </a:solidFill>
              </a:defRPr>
            </a:lvl7pPr>
            <a:lvl8pPr lvl="7" algn="r">
              <a:spcBef>
                <a:spcPts val="0"/>
              </a:spcBef>
              <a:spcAft>
                <a:spcPts val="0"/>
              </a:spcAft>
              <a:buClr>
                <a:schemeClr val="accent5"/>
              </a:buClr>
              <a:buSzPts val="1000"/>
              <a:buFont typeface="Instrument Sans"/>
              <a:buNone/>
              <a:defRPr sz="1000">
                <a:solidFill>
                  <a:schemeClr val="accent5"/>
                </a:solidFill>
              </a:defRPr>
            </a:lvl8pPr>
            <a:lvl9pPr lvl="8" algn="r">
              <a:spcBef>
                <a:spcPts val="0"/>
              </a:spcBef>
              <a:spcAft>
                <a:spcPts val="0"/>
              </a:spcAft>
              <a:buClr>
                <a:schemeClr val="accent5"/>
              </a:buClr>
              <a:buSzPts val="1000"/>
              <a:buFont typeface="Instrument Sans"/>
              <a:buNone/>
              <a:defRPr sz="1000">
                <a:solidFill>
                  <a:schemeClr val="accent5"/>
                </a:solidFill>
              </a:defRPr>
            </a:lvl9pPr>
          </a:lstStyle>
          <a:p/>
        </p:txBody>
      </p:sp>
      <p:sp>
        <p:nvSpPr>
          <p:cNvPr id="152" name="Google Shape;152;p13"/>
          <p:cNvSpPr txBox="1"/>
          <p:nvPr>
            <p:ph type="title"/>
          </p:nvPr>
        </p:nvSpPr>
        <p:spPr>
          <a:xfrm>
            <a:off x="284700" y="474750"/>
            <a:ext cx="4227300" cy="498600"/>
          </a:xfrm>
          <a:prstGeom prst="rect">
            <a:avLst/>
          </a:prstGeom>
        </p:spPr>
        <p:txBody>
          <a:bodyPr anchorCtr="0" anchor="b" bIns="0" lIns="0" spcFirstLastPara="1" rIns="91425" wrap="square" tIns="0">
            <a:noAutofit/>
          </a:bodyPr>
          <a:lstStyle>
            <a:lvl1pPr lvl="0">
              <a:lnSpc>
                <a:spcPct val="85000"/>
              </a:lnSpc>
              <a:spcBef>
                <a:spcPts val="0"/>
              </a:spcBef>
              <a:spcAft>
                <a:spcPts val="0"/>
              </a:spcAft>
              <a:buNone/>
              <a:defRPr sz="2400">
                <a:latin typeface="Instrument Sans"/>
                <a:ea typeface="Instrument Sans"/>
                <a:cs typeface="Instrument Sans"/>
                <a:sym typeface="Instrument Sans"/>
              </a:defRPr>
            </a:lvl1pPr>
            <a:lvl2pPr lvl="1">
              <a:lnSpc>
                <a:spcPct val="115000"/>
              </a:lnSpc>
              <a:spcBef>
                <a:spcPts val="0"/>
              </a:spcBef>
              <a:spcAft>
                <a:spcPts val="0"/>
              </a:spcAft>
              <a:buNone/>
              <a:defRPr sz="2400">
                <a:latin typeface="Instrument Sans"/>
                <a:ea typeface="Instrument Sans"/>
                <a:cs typeface="Instrument Sans"/>
                <a:sym typeface="Instrument Sans"/>
              </a:defRPr>
            </a:lvl2pPr>
            <a:lvl3pPr lvl="2">
              <a:lnSpc>
                <a:spcPct val="115000"/>
              </a:lnSpc>
              <a:spcBef>
                <a:spcPts val="0"/>
              </a:spcBef>
              <a:spcAft>
                <a:spcPts val="0"/>
              </a:spcAft>
              <a:buNone/>
              <a:defRPr sz="2400">
                <a:latin typeface="Instrument Sans"/>
                <a:ea typeface="Instrument Sans"/>
                <a:cs typeface="Instrument Sans"/>
                <a:sym typeface="Instrument Sans"/>
              </a:defRPr>
            </a:lvl3pPr>
            <a:lvl4pPr lvl="3">
              <a:lnSpc>
                <a:spcPct val="115000"/>
              </a:lnSpc>
              <a:spcBef>
                <a:spcPts val="0"/>
              </a:spcBef>
              <a:spcAft>
                <a:spcPts val="0"/>
              </a:spcAft>
              <a:buNone/>
              <a:defRPr sz="2400">
                <a:latin typeface="Instrument Sans"/>
                <a:ea typeface="Instrument Sans"/>
                <a:cs typeface="Instrument Sans"/>
                <a:sym typeface="Instrument Sans"/>
              </a:defRPr>
            </a:lvl4pPr>
            <a:lvl5pPr lvl="4">
              <a:lnSpc>
                <a:spcPct val="115000"/>
              </a:lnSpc>
              <a:spcBef>
                <a:spcPts val="0"/>
              </a:spcBef>
              <a:spcAft>
                <a:spcPts val="0"/>
              </a:spcAft>
              <a:buNone/>
              <a:defRPr sz="2400">
                <a:latin typeface="Instrument Sans"/>
                <a:ea typeface="Instrument Sans"/>
                <a:cs typeface="Instrument Sans"/>
                <a:sym typeface="Instrument Sans"/>
              </a:defRPr>
            </a:lvl5pPr>
            <a:lvl6pPr lvl="5">
              <a:lnSpc>
                <a:spcPct val="115000"/>
              </a:lnSpc>
              <a:spcBef>
                <a:spcPts val="0"/>
              </a:spcBef>
              <a:spcAft>
                <a:spcPts val="0"/>
              </a:spcAft>
              <a:buNone/>
              <a:defRPr sz="2400">
                <a:latin typeface="Instrument Sans"/>
                <a:ea typeface="Instrument Sans"/>
                <a:cs typeface="Instrument Sans"/>
                <a:sym typeface="Instrument Sans"/>
              </a:defRPr>
            </a:lvl6pPr>
            <a:lvl7pPr lvl="6">
              <a:lnSpc>
                <a:spcPct val="115000"/>
              </a:lnSpc>
              <a:spcBef>
                <a:spcPts val="0"/>
              </a:spcBef>
              <a:spcAft>
                <a:spcPts val="0"/>
              </a:spcAft>
              <a:buNone/>
              <a:defRPr sz="2400">
                <a:latin typeface="Instrument Sans"/>
                <a:ea typeface="Instrument Sans"/>
                <a:cs typeface="Instrument Sans"/>
                <a:sym typeface="Instrument Sans"/>
              </a:defRPr>
            </a:lvl7pPr>
            <a:lvl8pPr lvl="7">
              <a:lnSpc>
                <a:spcPct val="115000"/>
              </a:lnSpc>
              <a:spcBef>
                <a:spcPts val="0"/>
              </a:spcBef>
              <a:spcAft>
                <a:spcPts val="0"/>
              </a:spcAft>
              <a:buNone/>
              <a:defRPr sz="2400">
                <a:latin typeface="Instrument Sans"/>
                <a:ea typeface="Instrument Sans"/>
                <a:cs typeface="Instrument Sans"/>
                <a:sym typeface="Instrument Sans"/>
              </a:defRPr>
            </a:lvl8pPr>
            <a:lvl9pPr lvl="8">
              <a:lnSpc>
                <a:spcPct val="115000"/>
              </a:lnSpc>
              <a:spcBef>
                <a:spcPts val="0"/>
              </a:spcBef>
              <a:spcAft>
                <a:spcPts val="0"/>
              </a:spcAft>
              <a:buNone/>
              <a:defRPr sz="2400">
                <a:latin typeface="Instrument Sans"/>
                <a:ea typeface="Instrument Sans"/>
                <a:cs typeface="Instrument Sans"/>
                <a:sym typeface="Instrument Sans"/>
              </a:defRPr>
            </a:lvl9pPr>
          </a:lstStyle>
          <a:p/>
        </p:txBody>
      </p:sp>
      <p:sp>
        <p:nvSpPr>
          <p:cNvPr id="153" name="Google Shape;153;p13"/>
          <p:cNvSpPr txBox="1"/>
          <p:nvPr>
            <p:ph idx="4" type="body"/>
          </p:nvPr>
        </p:nvSpPr>
        <p:spPr>
          <a:xfrm>
            <a:off x="284700" y="1208750"/>
            <a:ext cx="4227300" cy="907200"/>
          </a:xfrm>
          <a:prstGeom prst="rect">
            <a:avLst/>
          </a:prstGeom>
        </p:spPr>
        <p:txBody>
          <a:bodyPr anchorCtr="0" anchor="t" bIns="0" lIns="0" spcFirstLastPara="1" rIns="0" wrap="square" tIns="0">
            <a:noAutofit/>
          </a:bodyPr>
          <a:lstStyle>
            <a:lvl1pPr indent="-304800" lvl="0" marL="457200">
              <a:lnSpc>
                <a:spcPct val="100000"/>
              </a:lnSpc>
              <a:spcBef>
                <a:spcPts val="0"/>
              </a:spcBef>
              <a:spcAft>
                <a:spcPts val="0"/>
              </a:spcAft>
              <a:buSzPts val="1200"/>
              <a:buChar char="●"/>
              <a:defRPr sz="1200"/>
            </a:lvl1pPr>
            <a:lvl2pPr indent="-304800" lvl="1" marL="914400">
              <a:lnSpc>
                <a:spcPct val="100000"/>
              </a:lnSpc>
              <a:spcBef>
                <a:spcPts val="0"/>
              </a:spcBef>
              <a:spcAft>
                <a:spcPts val="0"/>
              </a:spcAft>
              <a:buSzPts val="1200"/>
              <a:buChar char="○"/>
              <a:defRPr sz="1200"/>
            </a:lvl2pPr>
            <a:lvl3pPr indent="-304800" lvl="2" marL="1371600">
              <a:lnSpc>
                <a:spcPct val="100000"/>
              </a:lnSpc>
              <a:spcBef>
                <a:spcPts val="0"/>
              </a:spcBef>
              <a:spcAft>
                <a:spcPts val="0"/>
              </a:spcAft>
              <a:buSzPts val="1200"/>
              <a:buChar char="■"/>
              <a:defRPr sz="1200"/>
            </a:lvl3pPr>
            <a:lvl4pPr indent="-304800" lvl="3" marL="1828800">
              <a:lnSpc>
                <a:spcPct val="100000"/>
              </a:lnSpc>
              <a:spcBef>
                <a:spcPts val="0"/>
              </a:spcBef>
              <a:spcAft>
                <a:spcPts val="0"/>
              </a:spcAft>
              <a:buSzPts val="1200"/>
              <a:buChar char="●"/>
              <a:defRPr sz="1200"/>
            </a:lvl4pPr>
            <a:lvl5pPr indent="-304800" lvl="4" marL="2286000">
              <a:lnSpc>
                <a:spcPct val="100000"/>
              </a:lnSpc>
              <a:spcBef>
                <a:spcPts val="0"/>
              </a:spcBef>
              <a:spcAft>
                <a:spcPts val="0"/>
              </a:spcAft>
              <a:buSzPts val="1200"/>
              <a:buChar char="○"/>
              <a:defRPr sz="1200"/>
            </a:lvl5pPr>
            <a:lvl6pPr indent="-304800" lvl="5" marL="2743200">
              <a:lnSpc>
                <a:spcPct val="100000"/>
              </a:lnSpc>
              <a:spcBef>
                <a:spcPts val="0"/>
              </a:spcBef>
              <a:spcAft>
                <a:spcPts val="0"/>
              </a:spcAft>
              <a:buSzPts val="1200"/>
              <a:buChar char="■"/>
              <a:defRPr sz="1200"/>
            </a:lvl6pPr>
            <a:lvl7pPr indent="-304800" lvl="6" marL="3200400">
              <a:lnSpc>
                <a:spcPct val="100000"/>
              </a:lnSpc>
              <a:spcBef>
                <a:spcPts val="0"/>
              </a:spcBef>
              <a:spcAft>
                <a:spcPts val="0"/>
              </a:spcAft>
              <a:buSzPts val="1200"/>
              <a:buChar char="●"/>
              <a:defRPr sz="1200"/>
            </a:lvl7pPr>
            <a:lvl8pPr indent="-304800" lvl="7" marL="3657600">
              <a:lnSpc>
                <a:spcPct val="100000"/>
              </a:lnSpc>
              <a:spcBef>
                <a:spcPts val="0"/>
              </a:spcBef>
              <a:spcAft>
                <a:spcPts val="0"/>
              </a:spcAft>
              <a:buSzPts val="1200"/>
              <a:buChar char="○"/>
              <a:defRPr sz="1200"/>
            </a:lvl8pPr>
            <a:lvl9pPr indent="-304800" lvl="8" marL="4114800">
              <a:lnSpc>
                <a:spcPct val="100000"/>
              </a:lnSpc>
              <a:spcBef>
                <a:spcPts val="0"/>
              </a:spcBef>
              <a:spcAft>
                <a:spcPts val="0"/>
              </a:spcAft>
              <a:buSzPts val="1200"/>
              <a:buChar char="■"/>
              <a:defRPr sz="1200"/>
            </a:lvl9pPr>
          </a:lstStyle>
          <a:p/>
        </p:txBody>
      </p:sp>
      <p:sp>
        <p:nvSpPr>
          <p:cNvPr id="154" name="Google Shape;154;p13"/>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55" name="Google Shape;155;p13"/>
          <p:cNvSpPr txBox="1"/>
          <p:nvPr>
            <p:ph idx="5" type="title"/>
          </p:nvPr>
        </p:nvSpPr>
        <p:spPr>
          <a:xfrm>
            <a:off x="2457150" y="3051277"/>
            <a:ext cx="4227300" cy="498600"/>
          </a:xfrm>
          <a:prstGeom prst="rect">
            <a:avLst/>
          </a:prstGeom>
        </p:spPr>
        <p:txBody>
          <a:bodyPr anchorCtr="0" anchor="t" bIns="0" lIns="0" spcFirstLastPara="1" rIns="91425" wrap="square" tIns="0">
            <a:noAutofit/>
          </a:bodyPr>
          <a:lstStyle>
            <a:lvl1pPr lvl="0">
              <a:lnSpc>
                <a:spcPct val="85000"/>
              </a:lnSpc>
              <a:spcBef>
                <a:spcPts val="0"/>
              </a:spcBef>
              <a:spcAft>
                <a:spcPts val="0"/>
              </a:spcAft>
              <a:buNone/>
              <a:defRPr sz="3600">
                <a:latin typeface="Instrument Sans"/>
                <a:ea typeface="Instrument Sans"/>
                <a:cs typeface="Instrument Sans"/>
                <a:sym typeface="Instrument Sans"/>
              </a:defRPr>
            </a:lvl1pPr>
            <a:lvl2pPr lvl="1">
              <a:lnSpc>
                <a:spcPct val="115000"/>
              </a:lnSpc>
              <a:spcBef>
                <a:spcPts val="0"/>
              </a:spcBef>
              <a:spcAft>
                <a:spcPts val="0"/>
              </a:spcAft>
              <a:buNone/>
              <a:defRPr sz="3600">
                <a:latin typeface="Instrument Sans"/>
                <a:ea typeface="Instrument Sans"/>
                <a:cs typeface="Instrument Sans"/>
                <a:sym typeface="Instrument Sans"/>
              </a:defRPr>
            </a:lvl2pPr>
            <a:lvl3pPr lvl="2">
              <a:lnSpc>
                <a:spcPct val="115000"/>
              </a:lnSpc>
              <a:spcBef>
                <a:spcPts val="0"/>
              </a:spcBef>
              <a:spcAft>
                <a:spcPts val="0"/>
              </a:spcAft>
              <a:buNone/>
              <a:defRPr sz="3600">
                <a:latin typeface="Instrument Sans"/>
                <a:ea typeface="Instrument Sans"/>
                <a:cs typeface="Instrument Sans"/>
                <a:sym typeface="Instrument Sans"/>
              </a:defRPr>
            </a:lvl3pPr>
            <a:lvl4pPr lvl="3">
              <a:lnSpc>
                <a:spcPct val="115000"/>
              </a:lnSpc>
              <a:spcBef>
                <a:spcPts val="0"/>
              </a:spcBef>
              <a:spcAft>
                <a:spcPts val="0"/>
              </a:spcAft>
              <a:buNone/>
              <a:defRPr sz="3600">
                <a:latin typeface="Instrument Sans"/>
                <a:ea typeface="Instrument Sans"/>
                <a:cs typeface="Instrument Sans"/>
                <a:sym typeface="Instrument Sans"/>
              </a:defRPr>
            </a:lvl4pPr>
            <a:lvl5pPr lvl="4">
              <a:lnSpc>
                <a:spcPct val="115000"/>
              </a:lnSpc>
              <a:spcBef>
                <a:spcPts val="0"/>
              </a:spcBef>
              <a:spcAft>
                <a:spcPts val="0"/>
              </a:spcAft>
              <a:buNone/>
              <a:defRPr sz="3600">
                <a:latin typeface="Instrument Sans"/>
                <a:ea typeface="Instrument Sans"/>
                <a:cs typeface="Instrument Sans"/>
                <a:sym typeface="Instrument Sans"/>
              </a:defRPr>
            </a:lvl5pPr>
            <a:lvl6pPr lvl="5">
              <a:lnSpc>
                <a:spcPct val="115000"/>
              </a:lnSpc>
              <a:spcBef>
                <a:spcPts val="0"/>
              </a:spcBef>
              <a:spcAft>
                <a:spcPts val="0"/>
              </a:spcAft>
              <a:buNone/>
              <a:defRPr sz="3600">
                <a:latin typeface="Instrument Sans"/>
                <a:ea typeface="Instrument Sans"/>
                <a:cs typeface="Instrument Sans"/>
                <a:sym typeface="Instrument Sans"/>
              </a:defRPr>
            </a:lvl6pPr>
            <a:lvl7pPr lvl="6">
              <a:lnSpc>
                <a:spcPct val="115000"/>
              </a:lnSpc>
              <a:spcBef>
                <a:spcPts val="0"/>
              </a:spcBef>
              <a:spcAft>
                <a:spcPts val="0"/>
              </a:spcAft>
              <a:buNone/>
              <a:defRPr sz="3600">
                <a:latin typeface="Instrument Sans"/>
                <a:ea typeface="Instrument Sans"/>
                <a:cs typeface="Instrument Sans"/>
                <a:sym typeface="Instrument Sans"/>
              </a:defRPr>
            </a:lvl7pPr>
            <a:lvl8pPr lvl="7">
              <a:lnSpc>
                <a:spcPct val="115000"/>
              </a:lnSpc>
              <a:spcBef>
                <a:spcPts val="0"/>
              </a:spcBef>
              <a:spcAft>
                <a:spcPts val="0"/>
              </a:spcAft>
              <a:buNone/>
              <a:defRPr sz="3600">
                <a:latin typeface="Instrument Sans"/>
                <a:ea typeface="Instrument Sans"/>
                <a:cs typeface="Instrument Sans"/>
                <a:sym typeface="Instrument Sans"/>
              </a:defRPr>
            </a:lvl8pPr>
            <a:lvl9pPr lvl="8">
              <a:lnSpc>
                <a:spcPct val="115000"/>
              </a:lnSpc>
              <a:spcBef>
                <a:spcPts val="0"/>
              </a:spcBef>
              <a:spcAft>
                <a:spcPts val="0"/>
              </a:spcAft>
              <a:buNone/>
              <a:defRPr sz="3600">
                <a:latin typeface="Instrument Sans"/>
                <a:ea typeface="Instrument Sans"/>
                <a:cs typeface="Instrument Sans"/>
                <a:sym typeface="Instrument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locks- two ideas">
  <p:cSld name="CUSTOM_5">
    <p:spTree>
      <p:nvGrpSpPr>
        <p:cNvPr id="156" name="Shape 156"/>
        <p:cNvGrpSpPr/>
        <p:nvPr/>
      </p:nvGrpSpPr>
      <p:grpSpPr>
        <a:xfrm>
          <a:off x="0" y="0"/>
          <a:ext cx="0" cy="0"/>
          <a:chOff x="0" y="0"/>
          <a:chExt cx="0" cy="0"/>
        </a:xfrm>
      </p:grpSpPr>
      <p:sp>
        <p:nvSpPr>
          <p:cNvPr id="157" name="Google Shape;157;p1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58" name="Google Shape;158;p14"/>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59" name="Google Shape;159;p14"/>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elements">
  <p:cSld name="CUSTOM_6">
    <p:bg>
      <p:bgPr>
        <a:solidFill>
          <a:schemeClr val="dk2"/>
        </a:solidFill>
      </p:bgPr>
    </p:bg>
    <p:spTree>
      <p:nvGrpSpPr>
        <p:cNvPr id="160" name="Shape 160"/>
        <p:cNvGrpSpPr/>
        <p:nvPr/>
      </p:nvGrpSpPr>
      <p:grpSpPr>
        <a:xfrm>
          <a:off x="0" y="0"/>
          <a:ext cx="0" cy="0"/>
          <a:chOff x="0" y="0"/>
          <a:chExt cx="0" cy="0"/>
        </a:xfrm>
      </p:grpSpPr>
      <p:sp>
        <p:nvSpPr>
          <p:cNvPr id="161" name="Google Shape;161;p15"/>
          <p:cNvSpPr txBox="1"/>
          <p:nvPr>
            <p:ph idx="1" type="body"/>
          </p:nvPr>
        </p:nvSpPr>
        <p:spPr>
          <a:xfrm>
            <a:off x="284700" y="2630400"/>
            <a:ext cx="2055000" cy="2038200"/>
          </a:xfrm>
          <a:prstGeom prst="rect">
            <a:avLst/>
          </a:prstGeom>
        </p:spPr>
        <p:txBody>
          <a:bodyPr anchorCtr="0" anchor="t" bIns="0" lIns="0" spcFirstLastPara="1" rIns="91425" wrap="square" tIns="0">
            <a:noAutofit/>
          </a:bodyPr>
          <a:lstStyle>
            <a:lvl1pPr indent="-292100" lvl="0" marL="457200">
              <a:spcBef>
                <a:spcPts val="0"/>
              </a:spcBef>
              <a:spcAft>
                <a:spcPts val="0"/>
              </a:spcAft>
              <a:buClr>
                <a:schemeClr val="lt1"/>
              </a:buClr>
              <a:buSzPts val="1000"/>
              <a:buChar char="●"/>
              <a:defRPr/>
            </a:lvl1pPr>
            <a:lvl2pPr indent="-292100" lvl="1" marL="914400">
              <a:spcBef>
                <a:spcPts val="800"/>
              </a:spcBef>
              <a:spcAft>
                <a:spcPts val="0"/>
              </a:spcAft>
              <a:buClr>
                <a:schemeClr val="lt1"/>
              </a:buClr>
              <a:buSzPts val="1000"/>
              <a:buChar char="○"/>
              <a:defRPr/>
            </a:lvl2pPr>
            <a:lvl3pPr indent="-292100" lvl="2" marL="1371600">
              <a:spcBef>
                <a:spcPts val="800"/>
              </a:spcBef>
              <a:spcAft>
                <a:spcPts val="0"/>
              </a:spcAft>
              <a:buClr>
                <a:schemeClr val="lt1"/>
              </a:buClr>
              <a:buSzPts val="1000"/>
              <a:buChar char="■"/>
              <a:defRPr/>
            </a:lvl3pPr>
            <a:lvl4pPr indent="-292100" lvl="3" marL="1828800">
              <a:spcBef>
                <a:spcPts val="800"/>
              </a:spcBef>
              <a:spcAft>
                <a:spcPts val="0"/>
              </a:spcAft>
              <a:buClr>
                <a:schemeClr val="lt1"/>
              </a:buClr>
              <a:buSzPts val="1000"/>
              <a:buChar char="●"/>
              <a:defRPr/>
            </a:lvl4pPr>
            <a:lvl5pPr indent="-292100" lvl="4" marL="2286000">
              <a:spcBef>
                <a:spcPts val="800"/>
              </a:spcBef>
              <a:spcAft>
                <a:spcPts val="0"/>
              </a:spcAft>
              <a:buClr>
                <a:schemeClr val="lt1"/>
              </a:buClr>
              <a:buSzPts val="1000"/>
              <a:buChar char="○"/>
              <a:defRPr/>
            </a:lvl5pPr>
            <a:lvl6pPr indent="-292100" lvl="5" marL="2743200">
              <a:spcBef>
                <a:spcPts val="800"/>
              </a:spcBef>
              <a:spcAft>
                <a:spcPts val="0"/>
              </a:spcAft>
              <a:buClr>
                <a:schemeClr val="lt1"/>
              </a:buClr>
              <a:buSzPts val="1000"/>
              <a:buChar char="■"/>
              <a:defRPr/>
            </a:lvl6pPr>
            <a:lvl7pPr indent="-292100" lvl="6" marL="3200400">
              <a:spcBef>
                <a:spcPts val="800"/>
              </a:spcBef>
              <a:spcAft>
                <a:spcPts val="0"/>
              </a:spcAft>
              <a:buClr>
                <a:schemeClr val="lt1"/>
              </a:buClr>
              <a:buSzPts val="1000"/>
              <a:buChar char="●"/>
              <a:defRPr/>
            </a:lvl7pPr>
            <a:lvl8pPr indent="-292100" lvl="7" marL="3657600">
              <a:spcBef>
                <a:spcPts val="800"/>
              </a:spcBef>
              <a:spcAft>
                <a:spcPts val="0"/>
              </a:spcAft>
              <a:buClr>
                <a:schemeClr val="lt1"/>
              </a:buClr>
              <a:buSzPts val="1000"/>
              <a:buChar char="○"/>
              <a:defRPr/>
            </a:lvl8pPr>
            <a:lvl9pPr indent="-292100" lvl="8" marL="4114800">
              <a:spcBef>
                <a:spcPts val="800"/>
              </a:spcBef>
              <a:spcAft>
                <a:spcPts val="800"/>
              </a:spcAft>
              <a:buClr>
                <a:schemeClr val="lt1"/>
              </a:buClr>
              <a:buSzPts val="1000"/>
              <a:buChar char="■"/>
              <a:defRPr/>
            </a:lvl9pPr>
          </a:lstStyle>
          <a:p/>
        </p:txBody>
      </p:sp>
      <p:sp>
        <p:nvSpPr>
          <p:cNvPr id="162" name="Google Shape;162;p15"/>
          <p:cNvSpPr/>
          <p:nvPr>
            <p:ph idx="2" type="pic"/>
          </p:nvPr>
        </p:nvSpPr>
        <p:spPr>
          <a:xfrm>
            <a:off x="4629600" y="2630549"/>
            <a:ext cx="4227300" cy="2038200"/>
          </a:xfrm>
          <a:prstGeom prst="roundRect">
            <a:avLst>
              <a:gd fmla="val 9982" name="adj"/>
            </a:avLst>
          </a:prstGeom>
          <a:noFill/>
          <a:ln>
            <a:noFill/>
          </a:ln>
        </p:spPr>
      </p:sp>
      <p:sp>
        <p:nvSpPr>
          <p:cNvPr id="163" name="Google Shape;163;p15"/>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64" name="Google Shape;164;p15"/>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65" name="Google Shape;165;p15"/>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rious boxes">
  <p:cSld name="CUSTOM_6_1">
    <p:spTree>
      <p:nvGrpSpPr>
        <p:cNvPr id="166" name="Shape 166"/>
        <p:cNvGrpSpPr/>
        <p:nvPr/>
      </p:nvGrpSpPr>
      <p:grpSpPr>
        <a:xfrm>
          <a:off x="0" y="0"/>
          <a:ext cx="0" cy="0"/>
          <a:chOff x="0" y="0"/>
          <a:chExt cx="0" cy="0"/>
        </a:xfrm>
      </p:grpSpPr>
      <p:sp>
        <p:nvSpPr>
          <p:cNvPr id="167" name="Google Shape;167;p16"/>
          <p:cNvSpPr/>
          <p:nvPr>
            <p:ph idx="2" type="pic"/>
          </p:nvPr>
        </p:nvSpPr>
        <p:spPr>
          <a:xfrm>
            <a:off x="4630975" y="1365900"/>
            <a:ext cx="2055000" cy="3302700"/>
          </a:xfrm>
          <a:prstGeom prst="roundRect">
            <a:avLst>
              <a:gd fmla="val 11973" name="adj"/>
            </a:avLst>
          </a:prstGeom>
          <a:noFill/>
          <a:ln>
            <a:noFill/>
          </a:ln>
        </p:spPr>
      </p:sp>
      <p:sp>
        <p:nvSpPr>
          <p:cNvPr id="168" name="Google Shape;168;p16"/>
          <p:cNvSpPr txBox="1"/>
          <p:nvPr>
            <p:ph idx="1" type="body"/>
          </p:nvPr>
        </p:nvSpPr>
        <p:spPr>
          <a:xfrm>
            <a:off x="417625" y="2720125"/>
            <a:ext cx="3754500" cy="486300"/>
          </a:xfrm>
          <a:prstGeom prst="rect">
            <a:avLst/>
          </a:prstGeom>
        </p:spPr>
        <p:txBody>
          <a:bodyPr anchorCtr="0" anchor="b" bIns="0" lIns="0" spcFirstLastPara="1" rIns="0" wrap="square" tIns="0">
            <a:noAutofit/>
          </a:bodyPr>
          <a:lstStyle>
            <a:lvl1pPr indent="-228600" lvl="0" marL="457200">
              <a:lnSpc>
                <a:spcPct val="115000"/>
              </a:lnSpc>
              <a:spcBef>
                <a:spcPts val="0"/>
              </a:spcBef>
              <a:spcAft>
                <a:spcPts val="0"/>
              </a:spcAft>
              <a:buNone/>
              <a:defRPr/>
            </a:lvl1pPr>
            <a:lvl2pPr indent="-228600" lvl="1" marL="914400">
              <a:lnSpc>
                <a:spcPct val="115000"/>
              </a:lnSpc>
              <a:spcBef>
                <a:spcPts val="0"/>
              </a:spcBef>
              <a:spcAft>
                <a:spcPts val="0"/>
              </a:spcAft>
              <a:buNone/>
              <a:defRPr/>
            </a:lvl2pPr>
            <a:lvl3pPr indent="-228600" lvl="2" marL="1371600">
              <a:lnSpc>
                <a:spcPct val="115000"/>
              </a:lnSpc>
              <a:spcBef>
                <a:spcPts val="0"/>
              </a:spcBef>
              <a:spcAft>
                <a:spcPts val="0"/>
              </a:spcAft>
              <a:buNone/>
              <a:defRPr/>
            </a:lvl3pPr>
            <a:lvl4pPr indent="-228600" lvl="3" marL="1828800">
              <a:lnSpc>
                <a:spcPct val="115000"/>
              </a:lnSpc>
              <a:spcBef>
                <a:spcPts val="0"/>
              </a:spcBef>
              <a:spcAft>
                <a:spcPts val="0"/>
              </a:spcAft>
              <a:buNone/>
              <a:defRPr/>
            </a:lvl4pPr>
            <a:lvl5pPr indent="-228600" lvl="4" marL="2286000">
              <a:lnSpc>
                <a:spcPct val="115000"/>
              </a:lnSpc>
              <a:spcBef>
                <a:spcPts val="0"/>
              </a:spcBef>
              <a:spcAft>
                <a:spcPts val="0"/>
              </a:spcAft>
              <a:buNone/>
              <a:defRPr/>
            </a:lvl5pPr>
            <a:lvl6pPr indent="-228600" lvl="5" marL="2743200">
              <a:lnSpc>
                <a:spcPct val="115000"/>
              </a:lnSpc>
              <a:spcBef>
                <a:spcPts val="0"/>
              </a:spcBef>
              <a:spcAft>
                <a:spcPts val="0"/>
              </a:spcAft>
              <a:buNone/>
              <a:defRPr/>
            </a:lvl6pPr>
            <a:lvl7pPr indent="-228600" lvl="6" marL="3200400">
              <a:lnSpc>
                <a:spcPct val="115000"/>
              </a:lnSpc>
              <a:spcBef>
                <a:spcPts val="0"/>
              </a:spcBef>
              <a:spcAft>
                <a:spcPts val="0"/>
              </a:spcAft>
              <a:buNone/>
              <a:defRPr/>
            </a:lvl7pPr>
            <a:lvl8pPr indent="-228600" lvl="7" marL="3657600">
              <a:lnSpc>
                <a:spcPct val="115000"/>
              </a:lnSpc>
              <a:spcBef>
                <a:spcPts val="0"/>
              </a:spcBef>
              <a:spcAft>
                <a:spcPts val="0"/>
              </a:spcAft>
              <a:buNone/>
              <a:defRPr/>
            </a:lvl8pPr>
            <a:lvl9pPr indent="-228600" lvl="8" marL="4114800">
              <a:lnSpc>
                <a:spcPct val="115000"/>
              </a:lnSpc>
              <a:spcBef>
                <a:spcPts val="0"/>
              </a:spcBef>
              <a:spcAft>
                <a:spcPts val="0"/>
              </a:spcAft>
              <a:buNone/>
              <a:defRPr/>
            </a:lvl9pPr>
          </a:lstStyle>
          <a:p/>
        </p:txBody>
      </p:sp>
      <p:sp>
        <p:nvSpPr>
          <p:cNvPr id="169" name="Google Shape;169;p16"/>
          <p:cNvSpPr txBox="1"/>
          <p:nvPr>
            <p:ph idx="3" type="body"/>
          </p:nvPr>
        </p:nvSpPr>
        <p:spPr>
          <a:xfrm>
            <a:off x="417625" y="3990775"/>
            <a:ext cx="1875600" cy="548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i="1"/>
            </a:lvl1pPr>
            <a:lvl2pPr indent="-228600" lvl="1" marL="914400">
              <a:spcBef>
                <a:spcPts val="0"/>
              </a:spcBef>
              <a:spcAft>
                <a:spcPts val="0"/>
              </a:spcAft>
              <a:buNone/>
              <a:defRPr i="1"/>
            </a:lvl2pPr>
            <a:lvl3pPr indent="-228600" lvl="2" marL="1371600">
              <a:spcBef>
                <a:spcPts val="0"/>
              </a:spcBef>
              <a:spcAft>
                <a:spcPts val="0"/>
              </a:spcAft>
              <a:buNone/>
              <a:defRPr i="1"/>
            </a:lvl3pPr>
            <a:lvl4pPr indent="-228600" lvl="3" marL="1828800">
              <a:spcBef>
                <a:spcPts val="0"/>
              </a:spcBef>
              <a:spcAft>
                <a:spcPts val="0"/>
              </a:spcAft>
              <a:buNone/>
              <a:defRPr i="1"/>
            </a:lvl4pPr>
            <a:lvl5pPr indent="-228600" lvl="4" marL="2286000">
              <a:spcBef>
                <a:spcPts val="0"/>
              </a:spcBef>
              <a:spcAft>
                <a:spcPts val="0"/>
              </a:spcAft>
              <a:buNone/>
              <a:defRPr i="1"/>
            </a:lvl5pPr>
            <a:lvl6pPr indent="-228600" lvl="5" marL="2743200">
              <a:spcBef>
                <a:spcPts val="0"/>
              </a:spcBef>
              <a:spcAft>
                <a:spcPts val="0"/>
              </a:spcAft>
              <a:buNone/>
              <a:defRPr i="1"/>
            </a:lvl6pPr>
            <a:lvl7pPr indent="-228600" lvl="6" marL="3200400">
              <a:spcBef>
                <a:spcPts val="0"/>
              </a:spcBef>
              <a:spcAft>
                <a:spcPts val="0"/>
              </a:spcAft>
              <a:buNone/>
              <a:defRPr i="1"/>
            </a:lvl7pPr>
            <a:lvl8pPr indent="-228600" lvl="7" marL="3657600">
              <a:spcBef>
                <a:spcPts val="0"/>
              </a:spcBef>
              <a:spcAft>
                <a:spcPts val="0"/>
              </a:spcAft>
              <a:buNone/>
              <a:defRPr i="1"/>
            </a:lvl8pPr>
            <a:lvl9pPr indent="-228600" lvl="8" marL="4114800">
              <a:spcBef>
                <a:spcPts val="0"/>
              </a:spcBef>
              <a:spcAft>
                <a:spcPts val="0"/>
              </a:spcAft>
              <a:buNone/>
              <a:defRPr i="1"/>
            </a:lvl9pPr>
          </a:lstStyle>
          <a:p/>
        </p:txBody>
      </p:sp>
      <p:sp>
        <p:nvSpPr>
          <p:cNvPr id="170" name="Google Shape;170;p16"/>
          <p:cNvSpPr txBox="1"/>
          <p:nvPr>
            <p:ph idx="4" type="body"/>
          </p:nvPr>
        </p:nvSpPr>
        <p:spPr>
          <a:xfrm>
            <a:off x="2457075" y="4311325"/>
            <a:ext cx="2053500" cy="354300"/>
          </a:xfrm>
          <a:prstGeom prst="rect">
            <a:avLst/>
          </a:prstGeom>
        </p:spPr>
        <p:txBody>
          <a:bodyPr anchorCtr="0" anchor="t" bIns="0" lIns="182875" spcFirstLastPara="1" rIns="0" wrap="square" tIns="0">
            <a:noAutofit/>
          </a:bodyPr>
          <a:lstStyle>
            <a:lvl1pPr indent="-228600" lvl="0" marL="457200">
              <a:lnSpc>
                <a:spcPct val="115000"/>
              </a:lnSpc>
              <a:spcBef>
                <a:spcPts val="0"/>
              </a:spcBef>
              <a:spcAft>
                <a:spcPts val="0"/>
              </a:spcAft>
              <a:buNone/>
              <a:defRPr/>
            </a:lvl1pPr>
            <a:lvl2pPr indent="-228600" lvl="1" marL="914400">
              <a:lnSpc>
                <a:spcPct val="115000"/>
              </a:lnSpc>
              <a:spcBef>
                <a:spcPts val="0"/>
              </a:spcBef>
              <a:spcAft>
                <a:spcPts val="0"/>
              </a:spcAft>
              <a:buNone/>
              <a:defRPr/>
            </a:lvl2pPr>
            <a:lvl3pPr indent="-228600" lvl="2" marL="1371600">
              <a:lnSpc>
                <a:spcPct val="115000"/>
              </a:lnSpc>
              <a:spcBef>
                <a:spcPts val="0"/>
              </a:spcBef>
              <a:spcAft>
                <a:spcPts val="0"/>
              </a:spcAft>
              <a:buNone/>
              <a:defRPr/>
            </a:lvl3pPr>
            <a:lvl4pPr indent="-228600" lvl="3" marL="1828800">
              <a:lnSpc>
                <a:spcPct val="115000"/>
              </a:lnSpc>
              <a:spcBef>
                <a:spcPts val="0"/>
              </a:spcBef>
              <a:spcAft>
                <a:spcPts val="0"/>
              </a:spcAft>
              <a:buNone/>
              <a:defRPr/>
            </a:lvl4pPr>
            <a:lvl5pPr indent="-228600" lvl="4" marL="2286000">
              <a:lnSpc>
                <a:spcPct val="115000"/>
              </a:lnSpc>
              <a:spcBef>
                <a:spcPts val="0"/>
              </a:spcBef>
              <a:spcAft>
                <a:spcPts val="0"/>
              </a:spcAft>
              <a:buNone/>
              <a:defRPr/>
            </a:lvl5pPr>
            <a:lvl6pPr indent="-228600" lvl="5" marL="2743200">
              <a:lnSpc>
                <a:spcPct val="115000"/>
              </a:lnSpc>
              <a:spcBef>
                <a:spcPts val="0"/>
              </a:spcBef>
              <a:spcAft>
                <a:spcPts val="0"/>
              </a:spcAft>
              <a:buNone/>
              <a:defRPr/>
            </a:lvl6pPr>
            <a:lvl7pPr indent="-228600" lvl="6" marL="3200400">
              <a:lnSpc>
                <a:spcPct val="115000"/>
              </a:lnSpc>
              <a:spcBef>
                <a:spcPts val="0"/>
              </a:spcBef>
              <a:spcAft>
                <a:spcPts val="0"/>
              </a:spcAft>
              <a:buNone/>
              <a:defRPr/>
            </a:lvl7pPr>
            <a:lvl8pPr indent="-228600" lvl="7" marL="3657600">
              <a:lnSpc>
                <a:spcPct val="115000"/>
              </a:lnSpc>
              <a:spcBef>
                <a:spcPts val="0"/>
              </a:spcBef>
              <a:spcAft>
                <a:spcPts val="0"/>
              </a:spcAft>
              <a:buNone/>
              <a:defRPr/>
            </a:lvl8pPr>
            <a:lvl9pPr indent="-228600" lvl="8" marL="4114800">
              <a:lnSpc>
                <a:spcPct val="115000"/>
              </a:lnSpc>
              <a:spcBef>
                <a:spcPts val="0"/>
              </a:spcBef>
              <a:spcAft>
                <a:spcPts val="0"/>
              </a:spcAft>
              <a:buNone/>
              <a:defRPr/>
            </a:lvl9pPr>
          </a:lstStyle>
          <a:p/>
        </p:txBody>
      </p:sp>
      <p:sp>
        <p:nvSpPr>
          <p:cNvPr id="171" name="Google Shape;171;p16"/>
          <p:cNvSpPr txBox="1"/>
          <p:nvPr>
            <p:ph idx="5" type="body"/>
          </p:nvPr>
        </p:nvSpPr>
        <p:spPr>
          <a:xfrm>
            <a:off x="6801300" y="2498700"/>
            <a:ext cx="2055000" cy="1204500"/>
          </a:xfrm>
          <a:prstGeom prst="rect">
            <a:avLst/>
          </a:prstGeom>
        </p:spPr>
        <p:txBody>
          <a:bodyPr anchorCtr="0" anchor="t" bIns="0" lIns="182875" spcFirstLastPara="1" rIns="182875" wrap="square" tIns="0">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172" name="Google Shape;172;p16"/>
          <p:cNvSpPr txBox="1"/>
          <p:nvPr>
            <p:ph type="title"/>
          </p:nvPr>
        </p:nvSpPr>
        <p:spPr>
          <a:xfrm>
            <a:off x="288350" y="1365975"/>
            <a:ext cx="4227300" cy="1156500"/>
          </a:xfrm>
          <a:prstGeom prst="rect">
            <a:avLst/>
          </a:prstGeom>
        </p:spPr>
        <p:txBody>
          <a:bodyPr anchorCtr="0" anchor="t" bIns="0" lIns="182875" spcFirstLastPara="1" rIns="182875" wrap="square" tIns="182875">
            <a:spAutoFit/>
          </a:bodyPr>
          <a:lstStyle>
            <a:lvl1pPr lvl="0">
              <a:lnSpc>
                <a:spcPct val="85000"/>
              </a:lnSpc>
              <a:spcBef>
                <a:spcPts val="0"/>
              </a:spcBef>
              <a:spcAft>
                <a:spcPts val="0"/>
              </a:spcAft>
              <a:buNone/>
              <a:defRPr sz="36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173" name="Google Shape;173;p16"/>
          <p:cNvSpPr txBox="1"/>
          <p:nvPr>
            <p:ph idx="6"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74" name="Google Shape;174;p16"/>
          <p:cNvSpPr txBox="1"/>
          <p:nvPr>
            <p:ph idx="7"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75" name="Google Shape;175;p16"/>
          <p:cNvSpPr txBox="1"/>
          <p:nvPr>
            <p:ph idx="8" type="subTitle"/>
          </p:nvPr>
        </p:nvSpPr>
        <p:spPr>
          <a:xfrm>
            <a:off x="2454063" y="3535641"/>
            <a:ext cx="2051400" cy="422700"/>
          </a:xfrm>
          <a:prstGeom prst="rect">
            <a:avLst/>
          </a:prstGeom>
        </p:spPr>
        <p:txBody>
          <a:bodyPr anchorCtr="0" anchor="t" bIns="91425" lIns="182875" spcFirstLastPara="1" rIns="91425" wrap="square" tIns="182875">
            <a:noAutofit/>
          </a:bodyPr>
          <a:lstStyle>
            <a:lvl1pPr lvl="0">
              <a:spcBef>
                <a:spcPts val="0"/>
              </a:spcBef>
              <a:spcAft>
                <a:spcPts val="0"/>
              </a:spcAft>
              <a:buSzPts val="2400"/>
              <a:buFont typeface="Instrument Sans SemiBold"/>
              <a:buNone/>
              <a:defRPr sz="2400">
                <a:latin typeface="Instrument Sans SemiBold"/>
                <a:ea typeface="Instrument Sans SemiBold"/>
                <a:cs typeface="Instrument Sans SemiBold"/>
                <a:sym typeface="Instrument Sans SemiBold"/>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76" name="Google Shape;176;p16"/>
          <p:cNvSpPr txBox="1"/>
          <p:nvPr>
            <p:ph idx="9" type="subTitle"/>
          </p:nvPr>
        </p:nvSpPr>
        <p:spPr>
          <a:xfrm>
            <a:off x="6801300" y="1957926"/>
            <a:ext cx="2051400" cy="452700"/>
          </a:xfrm>
          <a:prstGeom prst="rect">
            <a:avLst/>
          </a:prstGeom>
        </p:spPr>
        <p:txBody>
          <a:bodyPr anchorCtr="0" anchor="t" bIns="0" lIns="182875" spcFirstLastPara="1" rIns="182875" wrap="square" tIns="182875">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77" name="Google Shape;177;p16"/>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589">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ALT 3">
  <p:cSld name="BLANK_1_1_1_1_1_1_1_1_1_1_1_1_1_1_3_1_1">
    <p:spTree>
      <p:nvGrpSpPr>
        <p:cNvPr id="178" name="Shape 178"/>
        <p:cNvGrpSpPr/>
        <p:nvPr/>
      </p:nvGrpSpPr>
      <p:grpSpPr>
        <a:xfrm>
          <a:off x="0" y="0"/>
          <a:ext cx="0" cy="0"/>
          <a:chOff x="0" y="0"/>
          <a:chExt cx="0" cy="0"/>
        </a:xfrm>
      </p:grpSpPr>
      <p:sp>
        <p:nvSpPr>
          <p:cNvPr id="179" name="Google Shape;179;p17"/>
          <p:cNvSpPr/>
          <p:nvPr>
            <p:ph idx="2" type="pic"/>
          </p:nvPr>
        </p:nvSpPr>
        <p:spPr>
          <a:xfrm>
            <a:off x="6802025" y="1372800"/>
            <a:ext cx="2058600" cy="3296700"/>
          </a:xfrm>
          <a:prstGeom prst="roundRect">
            <a:avLst>
              <a:gd fmla="val 11530" name="adj"/>
            </a:avLst>
          </a:prstGeom>
          <a:noFill/>
          <a:ln>
            <a:noFill/>
          </a:ln>
        </p:spPr>
      </p:sp>
      <p:sp>
        <p:nvSpPr>
          <p:cNvPr id="180" name="Google Shape;180;p17"/>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81" name="Google Shape;181;p17"/>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82" name="Google Shape;182;p1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83" name="Google Shape;183;p17"/>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84" name="Google Shape;184;p17"/>
          <p:cNvSpPr txBox="1"/>
          <p:nvPr>
            <p:ph idx="4" type="body"/>
          </p:nvPr>
        </p:nvSpPr>
        <p:spPr>
          <a:xfrm>
            <a:off x="284700" y="2792774"/>
            <a:ext cx="2053500" cy="15699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Font typeface="Instrument Sans"/>
              <a:buChar char="●"/>
              <a:defRPr/>
            </a:lvl1pPr>
            <a:lvl2pPr indent="-292100" lvl="1" marL="914400">
              <a:spcBef>
                <a:spcPts val="0"/>
              </a:spcBef>
              <a:spcAft>
                <a:spcPts val="0"/>
              </a:spcAft>
              <a:buSzPts val="1000"/>
              <a:buFont typeface="Instrument Sans"/>
              <a:buChar char="○"/>
              <a:defRPr/>
            </a:lvl2pPr>
            <a:lvl3pPr indent="-292100" lvl="2" marL="1371600">
              <a:spcBef>
                <a:spcPts val="0"/>
              </a:spcBef>
              <a:spcAft>
                <a:spcPts val="0"/>
              </a:spcAft>
              <a:buSzPts val="1000"/>
              <a:buFont typeface="Instrument Sans"/>
              <a:buChar char="■"/>
              <a:defRPr/>
            </a:lvl3pPr>
            <a:lvl4pPr indent="-292100" lvl="3" marL="1828800">
              <a:spcBef>
                <a:spcPts val="0"/>
              </a:spcBef>
              <a:spcAft>
                <a:spcPts val="0"/>
              </a:spcAft>
              <a:buSzPts val="1000"/>
              <a:buFont typeface="Instrument Sans"/>
              <a:buChar char="●"/>
              <a:defRPr/>
            </a:lvl4pPr>
            <a:lvl5pPr indent="-292100" lvl="4" marL="2286000">
              <a:spcBef>
                <a:spcPts val="0"/>
              </a:spcBef>
              <a:spcAft>
                <a:spcPts val="0"/>
              </a:spcAft>
              <a:buSzPts val="1000"/>
              <a:buFont typeface="Instrument Sans"/>
              <a:buChar char="○"/>
              <a:defRPr/>
            </a:lvl5pPr>
            <a:lvl6pPr indent="-292100" lvl="5" marL="2743200">
              <a:spcBef>
                <a:spcPts val="0"/>
              </a:spcBef>
              <a:spcAft>
                <a:spcPts val="0"/>
              </a:spcAft>
              <a:buSzPts val="1000"/>
              <a:buFont typeface="Instrument Sans"/>
              <a:buChar char="■"/>
              <a:defRPr/>
            </a:lvl6pPr>
            <a:lvl7pPr indent="-292100" lvl="6" marL="3200400">
              <a:spcBef>
                <a:spcPts val="0"/>
              </a:spcBef>
              <a:spcAft>
                <a:spcPts val="0"/>
              </a:spcAft>
              <a:buSzPts val="1000"/>
              <a:buFont typeface="Instrument Sans"/>
              <a:buChar char="●"/>
              <a:defRPr/>
            </a:lvl7pPr>
            <a:lvl8pPr indent="-292100" lvl="7" marL="3657600">
              <a:spcBef>
                <a:spcPts val="0"/>
              </a:spcBef>
              <a:spcAft>
                <a:spcPts val="0"/>
              </a:spcAft>
              <a:buSzPts val="1000"/>
              <a:buFont typeface="Instrument Sans"/>
              <a:buChar char="○"/>
              <a:defRPr/>
            </a:lvl8pPr>
            <a:lvl9pPr indent="-292100" lvl="8" marL="4114800">
              <a:spcBef>
                <a:spcPts val="0"/>
              </a:spcBef>
              <a:spcAft>
                <a:spcPts val="0"/>
              </a:spcAft>
              <a:buSzPts val="1000"/>
              <a:buFont typeface="Instrument Sans"/>
              <a:buChar char="■"/>
              <a:defRPr/>
            </a:lvl9pPr>
          </a:lstStyle>
          <a:p/>
        </p:txBody>
      </p:sp>
      <p:sp>
        <p:nvSpPr>
          <p:cNvPr id="185" name="Google Shape;185;p17"/>
          <p:cNvSpPr txBox="1"/>
          <p:nvPr>
            <p:ph idx="5" type="title"/>
          </p:nvPr>
        </p:nvSpPr>
        <p:spPr>
          <a:xfrm>
            <a:off x="284700"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86" name="Google Shape;186;p17"/>
          <p:cNvSpPr txBox="1"/>
          <p:nvPr>
            <p:ph idx="6" type="title"/>
          </p:nvPr>
        </p:nvSpPr>
        <p:spPr>
          <a:xfrm>
            <a:off x="284700"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87" name="Google Shape;187;p17"/>
          <p:cNvSpPr txBox="1"/>
          <p:nvPr>
            <p:ph idx="7" type="body"/>
          </p:nvPr>
        </p:nvSpPr>
        <p:spPr>
          <a:xfrm>
            <a:off x="2457088" y="2792774"/>
            <a:ext cx="2053500" cy="15699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188" name="Google Shape;188;p17"/>
          <p:cNvSpPr txBox="1"/>
          <p:nvPr>
            <p:ph idx="8" type="title"/>
          </p:nvPr>
        </p:nvSpPr>
        <p:spPr>
          <a:xfrm>
            <a:off x="2457088"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89" name="Google Shape;189;p17"/>
          <p:cNvSpPr txBox="1"/>
          <p:nvPr>
            <p:ph idx="9" type="title"/>
          </p:nvPr>
        </p:nvSpPr>
        <p:spPr>
          <a:xfrm>
            <a:off x="2457088"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90" name="Google Shape;190;p17"/>
          <p:cNvSpPr txBox="1"/>
          <p:nvPr>
            <p:ph idx="13" type="body"/>
          </p:nvPr>
        </p:nvSpPr>
        <p:spPr>
          <a:xfrm>
            <a:off x="4629475" y="2792774"/>
            <a:ext cx="2053500" cy="15699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191" name="Google Shape;191;p17"/>
          <p:cNvSpPr txBox="1"/>
          <p:nvPr>
            <p:ph idx="14" type="title"/>
          </p:nvPr>
        </p:nvSpPr>
        <p:spPr>
          <a:xfrm>
            <a:off x="4629475"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92" name="Google Shape;192;p17"/>
          <p:cNvSpPr txBox="1"/>
          <p:nvPr>
            <p:ph idx="15" type="title"/>
          </p:nvPr>
        </p:nvSpPr>
        <p:spPr>
          <a:xfrm>
            <a:off x="4629475"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p:cSld name="BLANK_1_1_1_1_2_2_3">
    <p:bg>
      <p:bgPr>
        <a:solidFill>
          <a:schemeClr val="lt2"/>
        </a:solidFill>
      </p:bgPr>
    </p:bg>
    <p:spTree>
      <p:nvGrpSpPr>
        <p:cNvPr id="193" name="Shape 193"/>
        <p:cNvGrpSpPr/>
        <p:nvPr/>
      </p:nvGrpSpPr>
      <p:grpSpPr>
        <a:xfrm>
          <a:off x="0" y="0"/>
          <a:ext cx="0" cy="0"/>
          <a:chOff x="0" y="0"/>
          <a:chExt cx="0" cy="0"/>
        </a:xfrm>
      </p:grpSpPr>
      <p:sp>
        <p:nvSpPr>
          <p:cNvPr id="194" name="Google Shape;194;p18"/>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95" name="Google Shape;195;p18"/>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96" name="Google Shape;196;p1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97" name="Google Shape;197;p18"/>
          <p:cNvSpPr txBox="1"/>
          <p:nvPr>
            <p:ph idx="3" type="subTitle"/>
          </p:nvPr>
        </p:nvSpPr>
        <p:spPr>
          <a:xfrm>
            <a:off x="38592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198" name="Google Shape;198;p18"/>
          <p:cNvSpPr txBox="1"/>
          <p:nvPr>
            <p:ph idx="4" type="subTitle"/>
          </p:nvPr>
        </p:nvSpPr>
        <p:spPr>
          <a:xfrm>
            <a:off x="26502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199" name="Google Shape;199;p18"/>
          <p:cNvSpPr txBox="1"/>
          <p:nvPr>
            <p:ph idx="5" type="subTitle"/>
          </p:nvPr>
        </p:nvSpPr>
        <p:spPr>
          <a:xfrm>
            <a:off x="47217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00" name="Google Shape;200;p18"/>
          <p:cNvSpPr txBox="1"/>
          <p:nvPr>
            <p:ph idx="6" type="subTitle"/>
          </p:nvPr>
        </p:nvSpPr>
        <p:spPr>
          <a:xfrm>
            <a:off x="698607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01" name="Google Shape;201;p18"/>
          <p:cNvSpPr txBox="1"/>
          <p:nvPr>
            <p:ph idx="7" type="body"/>
          </p:nvPr>
        </p:nvSpPr>
        <p:spPr>
          <a:xfrm>
            <a:off x="284700" y="41700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Char char="●"/>
              <a:defRPr sz="800"/>
            </a:lvl1pPr>
            <a:lvl2pPr indent="-279400" lvl="1" marL="914400">
              <a:spcBef>
                <a:spcPts val="0"/>
              </a:spcBef>
              <a:spcAft>
                <a:spcPts val="0"/>
              </a:spcAft>
              <a:buClr>
                <a:schemeClr val="lt1"/>
              </a:buClr>
              <a:buSzPts val="800"/>
              <a:buChar char="○"/>
              <a:defRPr sz="800"/>
            </a:lvl2pPr>
            <a:lvl3pPr indent="-279400" lvl="2" marL="1371600">
              <a:spcBef>
                <a:spcPts val="0"/>
              </a:spcBef>
              <a:spcAft>
                <a:spcPts val="0"/>
              </a:spcAft>
              <a:buClr>
                <a:schemeClr val="lt1"/>
              </a:buClr>
              <a:buSzPts val="800"/>
              <a:buChar char="■"/>
              <a:defRPr sz="800"/>
            </a:lvl3pPr>
            <a:lvl4pPr indent="-279400" lvl="3" marL="1828800">
              <a:spcBef>
                <a:spcPts val="0"/>
              </a:spcBef>
              <a:spcAft>
                <a:spcPts val="0"/>
              </a:spcAft>
              <a:buClr>
                <a:schemeClr val="lt1"/>
              </a:buClr>
              <a:buSzPts val="800"/>
              <a:buChar char="●"/>
              <a:defRPr sz="800"/>
            </a:lvl4pPr>
            <a:lvl5pPr indent="-279400" lvl="4" marL="2286000">
              <a:spcBef>
                <a:spcPts val="0"/>
              </a:spcBef>
              <a:spcAft>
                <a:spcPts val="0"/>
              </a:spcAft>
              <a:buClr>
                <a:schemeClr val="lt1"/>
              </a:buClr>
              <a:buSzPts val="800"/>
              <a:buChar char="○"/>
              <a:defRPr sz="800"/>
            </a:lvl5pPr>
            <a:lvl6pPr indent="-279400" lvl="5" marL="2743200">
              <a:spcBef>
                <a:spcPts val="0"/>
              </a:spcBef>
              <a:spcAft>
                <a:spcPts val="0"/>
              </a:spcAft>
              <a:buClr>
                <a:schemeClr val="lt1"/>
              </a:buClr>
              <a:buSzPts val="800"/>
              <a:buChar char="■"/>
              <a:defRPr sz="800"/>
            </a:lvl6pPr>
            <a:lvl7pPr indent="-279400" lvl="6" marL="3200400">
              <a:spcBef>
                <a:spcPts val="0"/>
              </a:spcBef>
              <a:spcAft>
                <a:spcPts val="0"/>
              </a:spcAft>
              <a:buClr>
                <a:schemeClr val="lt1"/>
              </a:buClr>
              <a:buSzPts val="800"/>
              <a:buChar char="●"/>
              <a:defRPr sz="800"/>
            </a:lvl7pPr>
            <a:lvl8pPr indent="-279400" lvl="7" marL="3657600">
              <a:spcBef>
                <a:spcPts val="0"/>
              </a:spcBef>
              <a:spcAft>
                <a:spcPts val="0"/>
              </a:spcAft>
              <a:buClr>
                <a:schemeClr val="lt1"/>
              </a:buClr>
              <a:buSzPts val="800"/>
              <a:buChar char="○"/>
              <a:defRPr sz="800"/>
            </a:lvl8pPr>
            <a:lvl9pPr indent="-279400" lvl="8" marL="4114800">
              <a:spcBef>
                <a:spcPts val="0"/>
              </a:spcBef>
              <a:spcAft>
                <a:spcPts val="0"/>
              </a:spcAft>
              <a:buClr>
                <a:schemeClr val="lt1"/>
              </a:buClr>
              <a:buSzPts val="800"/>
              <a:buChar char="■"/>
              <a:defRPr sz="800"/>
            </a:lvl9pPr>
          </a:lstStyle>
          <a:p/>
        </p:txBody>
      </p:sp>
      <p:sp>
        <p:nvSpPr>
          <p:cNvPr id="202" name="Google Shape;202;p18"/>
          <p:cNvSpPr txBox="1"/>
          <p:nvPr>
            <p:ph idx="8" type="subTitle"/>
          </p:nvPr>
        </p:nvSpPr>
        <p:spPr>
          <a:xfrm>
            <a:off x="284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3" name="Google Shape;203;p18"/>
          <p:cNvSpPr txBox="1"/>
          <p:nvPr>
            <p:ph idx="9" type="subTitle"/>
          </p:nvPr>
        </p:nvSpPr>
        <p:spPr>
          <a:xfrm>
            <a:off x="284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4" name="Google Shape;204;p18"/>
          <p:cNvSpPr txBox="1"/>
          <p:nvPr>
            <p:ph idx="13" type="body"/>
          </p:nvPr>
        </p:nvSpPr>
        <p:spPr>
          <a:xfrm>
            <a:off x="3185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05" name="Google Shape;205;p18"/>
          <p:cNvSpPr txBox="1"/>
          <p:nvPr>
            <p:ph idx="14" type="subTitle"/>
          </p:nvPr>
        </p:nvSpPr>
        <p:spPr>
          <a:xfrm>
            <a:off x="3185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6" name="Google Shape;206;p18"/>
          <p:cNvSpPr txBox="1"/>
          <p:nvPr>
            <p:ph idx="15" type="subTitle"/>
          </p:nvPr>
        </p:nvSpPr>
        <p:spPr>
          <a:xfrm>
            <a:off x="3185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7" name="Google Shape;207;p18"/>
          <p:cNvSpPr txBox="1"/>
          <p:nvPr>
            <p:ph idx="16" type="body"/>
          </p:nvPr>
        </p:nvSpPr>
        <p:spPr>
          <a:xfrm>
            <a:off x="6086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08" name="Google Shape;208;p18"/>
          <p:cNvSpPr txBox="1"/>
          <p:nvPr>
            <p:ph idx="17" type="subTitle"/>
          </p:nvPr>
        </p:nvSpPr>
        <p:spPr>
          <a:xfrm>
            <a:off x="6086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9" name="Google Shape;209;p18"/>
          <p:cNvSpPr txBox="1"/>
          <p:nvPr>
            <p:ph idx="18" type="subTitle"/>
          </p:nvPr>
        </p:nvSpPr>
        <p:spPr>
          <a:xfrm>
            <a:off x="6086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10" name="Google Shape;210;p18"/>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BLANK_1_1_1_1_2_2_3_1">
    <p:bg>
      <p:bgPr>
        <a:solidFill>
          <a:schemeClr val="lt2"/>
        </a:solidFill>
      </p:bgPr>
    </p:bg>
    <p:spTree>
      <p:nvGrpSpPr>
        <p:cNvPr id="211" name="Shape 211"/>
        <p:cNvGrpSpPr/>
        <p:nvPr/>
      </p:nvGrpSpPr>
      <p:grpSpPr>
        <a:xfrm>
          <a:off x="0" y="0"/>
          <a:ext cx="0" cy="0"/>
          <a:chOff x="0" y="0"/>
          <a:chExt cx="0" cy="0"/>
        </a:xfrm>
      </p:grpSpPr>
      <p:sp>
        <p:nvSpPr>
          <p:cNvPr id="212" name="Google Shape;212;p19"/>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13" name="Google Shape;213;p19"/>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14" name="Google Shape;214;p1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15" name="Google Shape;215;p19"/>
          <p:cNvSpPr txBox="1"/>
          <p:nvPr>
            <p:ph idx="3" type="body"/>
          </p:nvPr>
        </p:nvSpPr>
        <p:spPr>
          <a:xfrm>
            <a:off x="284700" y="37039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Font typeface="Instrument Sans"/>
              <a:buChar char="●"/>
              <a:defRPr sz="800"/>
            </a:lvl1pPr>
            <a:lvl2pPr indent="-279400" lvl="1" marL="914400">
              <a:spcBef>
                <a:spcPts val="0"/>
              </a:spcBef>
              <a:spcAft>
                <a:spcPts val="0"/>
              </a:spcAft>
              <a:buClr>
                <a:schemeClr val="lt1"/>
              </a:buClr>
              <a:buSzPts val="800"/>
              <a:buFont typeface="Instrument Sans"/>
              <a:buChar char="○"/>
              <a:defRPr sz="800"/>
            </a:lvl2pPr>
            <a:lvl3pPr indent="-279400" lvl="2" marL="1371600">
              <a:spcBef>
                <a:spcPts val="0"/>
              </a:spcBef>
              <a:spcAft>
                <a:spcPts val="0"/>
              </a:spcAft>
              <a:buClr>
                <a:schemeClr val="lt1"/>
              </a:buClr>
              <a:buSzPts val="800"/>
              <a:buFont typeface="Instrument Sans"/>
              <a:buChar char="■"/>
              <a:defRPr sz="800"/>
            </a:lvl3pPr>
            <a:lvl4pPr indent="-279400" lvl="3" marL="1828800">
              <a:spcBef>
                <a:spcPts val="0"/>
              </a:spcBef>
              <a:spcAft>
                <a:spcPts val="0"/>
              </a:spcAft>
              <a:buClr>
                <a:schemeClr val="lt1"/>
              </a:buClr>
              <a:buSzPts val="800"/>
              <a:buFont typeface="Instrument Sans"/>
              <a:buChar char="●"/>
              <a:defRPr sz="800"/>
            </a:lvl4pPr>
            <a:lvl5pPr indent="-279400" lvl="4" marL="2286000">
              <a:spcBef>
                <a:spcPts val="0"/>
              </a:spcBef>
              <a:spcAft>
                <a:spcPts val="0"/>
              </a:spcAft>
              <a:buClr>
                <a:schemeClr val="lt1"/>
              </a:buClr>
              <a:buSzPts val="800"/>
              <a:buFont typeface="Instrument Sans"/>
              <a:buChar char="○"/>
              <a:defRPr sz="800"/>
            </a:lvl5pPr>
            <a:lvl6pPr indent="-279400" lvl="5" marL="2743200">
              <a:spcBef>
                <a:spcPts val="0"/>
              </a:spcBef>
              <a:spcAft>
                <a:spcPts val="0"/>
              </a:spcAft>
              <a:buClr>
                <a:schemeClr val="lt1"/>
              </a:buClr>
              <a:buSzPts val="800"/>
              <a:buFont typeface="Instrument Sans"/>
              <a:buChar char="■"/>
              <a:defRPr sz="800"/>
            </a:lvl6pPr>
            <a:lvl7pPr indent="-279400" lvl="6" marL="3200400">
              <a:spcBef>
                <a:spcPts val="0"/>
              </a:spcBef>
              <a:spcAft>
                <a:spcPts val="0"/>
              </a:spcAft>
              <a:buClr>
                <a:schemeClr val="lt1"/>
              </a:buClr>
              <a:buSzPts val="800"/>
              <a:buFont typeface="Instrument Sans"/>
              <a:buChar char="●"/>
              <a:defRPr sz="800"/>
            </a:lvl7pPr>
            <a:lvl8pPr indent="-279400" lvl="7" marL="3657600">
              <a:spcBef>
                <a:spcPts val="0"/>
              </a:spcBef>
              <a:spcAft>
                <a:spcPts val="0"/>
              </a:spcAft>
              <a:buClr>
                <a:schemeClr val="lt1"/>
              </a:buClr>
              <a:buSzPts val="800"/>
              <a:buFont typeface="Instrument Sans"/>
              <a:buChar char="○"/>
              <a:defRPr sz="800"/>
            </a:lvl8pPr>
            <a:lvl9pPr indent="-279400" lvl="8" marL="4114800">
              <a:spcBef>
                <a:spcPts val="0"/>
              </a:spcBef>
              <a:spcAft>
                <a:spcPts val="0"/>
              </a:spcAft>
              <a:buClr>
                <a:schemeClr val="lt1"/>
              </a:buClr>
              <a:buSzPts val="800"/>
              <a:buFont typeface="Instrument Sans"/>
              <a:buChar char="■"/>
              <a:defRPr sz="800"/>
            </a:lvl9pPr>
          </a:lstStyle>
          <a:p/>
        </p:txBody>
      </p:sp>
      <p:sp>
        <p:nvSpPr>
          <p:cNvPr id="216" name="Google Shape;216;p19"/>
          <p:cNvSpPr txBox="1"/>
          <p:nvPr>
            <p:ph idx="4" type="subTitle"/>
          </p:nvPr>
        </p:nvSpPr>
        <p:spPr>
          <a:xfrm>
            <a:off x="284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17" name="Google Shape;217;p19"/>
          <p:cNvSpPr txBox="1"/>
          <p:nvPr>
            <p:ph idx="5" type="subTitle"/>
          </p:nvPr>
        </p:nvSpPr>
        <p:spPr>
          <a:xfrm>
            <a:off x="284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18" name="Google Shape;218;p19"/>
          <p:cNvSpPr txBox="1"/>
          <p:nvPr>
            <p:ph idx="6" type="body"/>
          </p:nvPr>
        </p:nvSpPr>
        <p:spPr>
          <a:xfrm>
            <a:off x="3185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19" name="Google Shape;219;p19"/>
          <p:cNvSpPr txBox="1"/>
          <p:nvPr>
            <p:ph idx="7" type="subTitle"/>
          </p:nvPr>
        </p:nvSpPr>
        <p:spPr>
          <a:xfrm>
            <a:off x="3185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20" name="Google Shape;220;p19"/>
          <p:cNvSpPr txBox="1"/>
          <p:nvPr>
            <p:ph idx="8" type="subTitle"/>
          </p:nvPr>
        </p:nvSpPr>
        <p:spPr>
          <a:xfrm>
            <a:off x="3185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21" name="Google Shape;221;p19"/>
          <p:cNvSpPr txBox="1"/>
          <p:nvPr>
            <p:ph idx="9" type="body"/>
          </p:nvPr>
        </p:nvSpPr>
        <p:spPr>
          <a:xfrm>
            <a:off x="6086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22" name="Google Shape;222;p19"/>
          <p:cNvSpPr txBox="1"/>
          <p:nvPr>
            <p:ph idx="13" type="subTitle"/>
          </p:nvPr>
        </p:nvSpPr>
        <p:spPr>
          <a:xfrm>
            <a:off x="6086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23" name="Google Shape;223;p19"/>
          <p:cNvSpPr txBox="1"/>
          <p:nvPr>
            <p:ph idx="14" type="subTitle"/>
          </p:nvPr>
        </p:nvSpPr>
        <p:spPr>
          <a:xfrm>
            <a:off x="6086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cxnSp>
        <p:nvCxnSpPr>
          <p:cNvPr id="224" name="Google Shape;224;p19"/>
          <p:cNvCxnSpPr/>
          <p:nvPr/>
        </p:nvCxnSpPr>
        <p:spPr>
          <a:xfrm>
            <a:off x="306250" y="2632300"/>
            <a:ext cx="8545500" cy="0"/>
          </a:xfrm>
          <a:prstGeom prst="straightConnector1">
            <a:avLst/>
          </a:prstGeom>
          <a:noFill/>
          <a:ln cap="flat" cmpd="sng" w="9525">
            <a:solidFill>
              <a:schemeClr val="accent5"/>
            </a:solidFill>
            <a:prstDash val="solid"/>
            <a:round/>
            <a:headEnd len="med" w="med" type="none"/>
            <a:tailEnd len="med" w="med" type="none"/>
          </a:ln>
        </p:spPr>
      </p:cxnSp>
      <p:sp>
        <p:nvSpPr>
          <p:cNvPr id="225" name="Google Shape;225;p19"/>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3">
  <p:cSld name="BLANK_1_1_1_1_2_2_3_1_1">
    <p:bg>
      <p:bgPr>
        <a:solidFill>
          <a:schemeClr val="lt2"/>
        </a:solidFill>
      </p:bgPr>
    </p:bg>
    <p:spTree>
      <p:nvGrpSpPr>
        <p:cNvPr id="226" name="Shape 226"/>
        <p:cNvGrpSpPr/>
        <p:nvPr/>
      </p:nvGrpSpPr>
      <p:grpSpPr>
        <a:xfrm>
          <a:off x="0" y="0"/>
          <a:ext cx="0" cy="0"/>
          <a:chOff x="0" y="0"/>
          <a:chExt cx="0" cy="0"/>
        </a:xfrm>
      </p:grpSpPr>
      <p:sp>
        <p:nvSpPr>
          <p:cNvPr id="227" name="Google Shape;227;p20"/>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28" name="Google Shape;228;p20"/>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29" name="Google Shape;229;p20"/>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30" name="Google Shape;230;p20"/>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31" name="Google Shape;231;p20"/>
          <p:cNvSpPr txBox="1"/>
          <p:nvPr>
            <p:ph idx="3" type="subTitle"/>
          </p:nvPr>
        </p:nvSpPr>
        <p:spPr>
          <a:xfrm>
            <a:off x="26235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2" name="Google Shape;232;p20"/>
          <p:cNvSpPr txBox="1"/>
          <p:nvPr>
            <p:ph idx="4" type="subTitle"/>
          </p:nvPr>
        </p:nvSpPr>
        <p:spPr>
          <a:xfrm>
            <a:off x="35191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3" name="Google Shape;233;p20"/>
          <p:cNvSpPr txBox="1"/>
          <p:nvPr>
            <p:ph idx="5" type="subTitle"/>
          </p:nvPr>
        </p:nvSpPr>
        <p:spPr>
          <a:xfrm>
            <a:off x="44147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4" name="Google Shape;234;p20"/>
          <p:cNvSpPr txBox="1"/>
          <p:nvPr>
            <p:ph idx="6" type="subTitle"/>
          </p:nvPr>
        </p:nvSpPr>
        <p:spPr>
          <a:xfrm>
            <a:off x="53103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5" name="Google Shape;235;p20"/>
          <p:cNvSpPr txBox="1"/>
          <p:nvPr>
            <p:ph idx="7" type="subTitle"/>
          </p:nvPr>
        </p:nvSpPr>
        <p:spPr>
          <a:xfrm>
            <a:off x="62059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6" name="Google Shape;236;p20"/>
          <p:cNvSpPr txBox="1"/>
          <p:nvPr>
            <p:ph idx="8" type="subTitle"/>
          </p:nvPr>
        </p:nvSpPr>
        <p:spPr>
          <a:xfrm>
            <a:off x="71015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7" name="Google Shape;237;p20"/>
          <p:cNvSpPr txBox="1"/>
          <p:nvPr>
            <p:ph idx="9" type="subTitle"/>
          </p:nvPr>
        </p:nvSpPr>
        <p:spPr>
          <a:xfrm>
            <a:off x="79971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8" name="Google Shape;238;p20"/>
          <p:cNvSpPr txBox="1"/>
          <p:nvPr>
            <p:ph idx="13" type="subTitle"/>
          </p:nvPr>
        </p:nvSpPr>
        <p:spPr>
          <a:xfrm>
            <a:off x="430525" y="1551325"/>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39" name="Google Shape;239;p20"/>
          <p:cNvSpPr txBox="1"/>
          <p:nvPr>
            <p:ph idx="14" type="subTitle"/>
          </p:nvPr>
        </p:nvSpPr>
        <p:spPr>
          <a:xfrm>
            <a:off x="430525" y="1817255"/>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0" name="Google Shape;240;p20"/>
          <p:cNvSpPr txBox="1"/>
          <p:nvPr>
            <p:ph idx="15" type="subTitle"/>
          </p:nvPr>
        </p:nvSpPr>
        <p:spPr>
          <a:xfrm>
            <a:off x="430525" y="2083184"/>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1" name="Google Shape;241;p20"/>
          <p:cNvSpPr txBox="1"/>
          <p:nvPr>
            <p:ph idx="16" type="subTitle"/>
          </p:nvPr>
        </p:nvSpPr>
        <p:spPr>
          <a:xfrm>
            <a:off x="430525" y="2349114"/>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2" name="Google Shape;242;p20"/>
          <p:cNvSpPr txBox="1"/>
          <p:nvPr>
            <p:ph idx="17" type="subTitle"/>
          </p:nvPr>
        </p:nvSpPr>
        <p:spPr>
          <a:xfrm>
            <a:off x="430525" y="2615043"/>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3" name="Google Shape;243;p20"/>
          <p:cNvSpPr txBox="1"/>
          <p:nvPr>
            <p:ph idx="18" type="subTitle"/>
          </p:nvPr>
        </p:nvSpPr>
        <p:spPr>
          <a:xfrm>
            <a:off x="430525" y="2880973"/>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4" name="Google Shape;244;p20"/>
          <p:cNvSpPr txBox="1"/>
          <p:nvPr>
            <p:ph idx="19" type="subTitle"/>
          </p:nvPr>
        </p:nvSpPr>
        <p:spPr>
          <a:xfrm>
            <a:off x="430525" y="3146902"/>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5" name="Google Shape;245;p20"/>
          <p:cNvSpPr txBox="1"/>
          <p:nvPr>
            <p:ph idx="20" type="subTitle"/>
          </p:nvPr>
        </p:nvSpPr>
        <p:spPr>
          <a:xfrm>
            <a:off x="430525" y="3412832"/>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6" name="Google Shape;246;p20"/>
          <p:cNvSpPr txBox="1"/>
          <p:nvPr>
            <p:ph idx="21" type="subTitle"/>
          </p:nvPr>
        </p:nvSpPr>
        <p:spPr>
          <a:xfrm>
            <a:off x="430525" y="3678761"/>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7" name="Google Shape;247;p20"/>
          <p:cNvSpPr txBox="1"/>
          <p:nvPr>
            <p:ph idx="22" type="subTitle"/>
          </p:nvPr>
        </p:nvSpPr>
        <p:spPr>
          <a:xfrm>
            <a:off x="430525" y="3944691"/>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8" name="Google Shape;248;p20"/>
          <p:cNvSpPr txBox="1"/>
          <p:nvPr>
            <p:ph idx="23" type="subTitle"/>
          </p:nvPr>
        </p:nvSpPr>
        <p:spPr>
          <a:xfrm>
            <a:off x="430525" y="4210620"/>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9" name="Google Shape;249;p20"/>
          <p:cNvSpPr txBox="1"/>
          <p:nvPr>
            <p:ph idx="24" type="subTitle"/>
          </p:nvPr>
        </p:nvSpPr>
        <p:spPr>
          <a:xfrm>
            <a:off x="430525" y="4476550"/>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1">
  <p:cSld name="BLANK_1_1_1_1_2_2_2">
    <p:bg>
      <p:bgPr>
        <a:blipFill>
          <a:blip r:embed="rId2">
            <a:alphaModFix/>
          </a:blip>
          <a:stretch>
            <a:fillRect/>
          </a:stretch>
        </a:blipFill>
      </p:bgPr>
    </p:bg>
    <p:spTree>
      <p:nvGrpSpPr>
        <p:cNvPr id="250" name="Shape 250"/>
        <p:cNvGrpSpPr/>
        <p:nvPr/>
      </p:nvGrpSpPr>
      <p:grpSpPr>
        <a:xfrm>
          <a:off x="0" y="0"/>
          <a:ext cx="0" cy="0"/>
          <a:chOff x="0" y="0"/>
          <a:chExt cx="0" cy="0"/>
        </a:xfrm>
      </p:grpSpPr>
      <p:sp>
        <p:nvSpPr>
          <p:cNvPr id="251" name="Google Shape;251;p21"/>
          <p:cNvSpPr/>
          <p:nvPr>
            <p:ph idx="2" type="pic"/>
          </p:nvPr>
        </p:nvSpPr>
        <p:spPr>
          <a:xfrm>
            <a:off x="284700" y="1440150"/>
            <a:ext cx="605100" cy="1413900"/>
          </a:xfrm>
          <a:prstGeom prst="roundRect">
            <a:avLst>
              <a:gd fmla="val 50000" name="adj"/>
            </a:avLst>
          </a:prstGeom>
          <a:noFill/>
          <a:ln>
            <a:noFill/>
          </a:ln>
        </p:spPr>
      </p:sp>
      <p:sp>
        <p:nvSpPr>
          <p:cNvPr id="252" name="Google Shape;252;p21"/>
          <p:cNvSpPr/>
          <p:nvPr>
            <p:ph idx="3" type="pic"/>
          </p:nvPr>
        </p:nvSpPr>
        <p:spPr>
          <a:xfrm>
            <a:off x="1002300" y="1440150"/>
            <a:ext cx="2055000" cy="1413900"/>
          </a:xfrm>
          <a:prstGeom prst="roundRect">
            <a:avLst>
              <a:gd fmla="val 16960" name="adj"/>
            </a:avLst>
          </a:prstGeom>
          <a:noFill/>
          <a:ln>
            <a:noFill/>
          </a:ln>
        </p:spPr>
      </p:sp>
      <p:sp>
        <p:nvSpPr>
          <p:cNvPr id="253" name="Google Shape;253;p21"/>
          <p:cNvSpPr/>
          <p:nvPr>
            <p:ph idx="4" type="pic"/>
          </p:nvPr>
        </p:nvSpPr>
        <p:spPr>
          <a:xfrm>
            <a:off x="3185700" y="1440150"/>
            <a:ext cx="605100" cy="1413900"/>
          </a:xfrm>
          <a:prstGeom prst="roundRect">
            <a:avLst>
              <a:gd fmla="val 50000" name="adj"/>
            </a:avLst>
          </a:prstGeom>
          <a:noFill/>
          <a:ln>
            <a:noFill/>
          </a:ln>
        </p:spPr>
      </p:sp>
      <p:sp>
        <p:nvSpPr>
          <p:cNvPr id="254" name="Google Shape;254;p21"/>
          <p:cNvSpPr/>
          <p:nvPr>
            <p:ph idx="5" type="pic"/>
          </p:nvPr>
        </p:nvSpPr>
        <p:spPr>
          <a:xfrm>
            <a:off x="3903300" y="1440150"/>
            <a:ext cx="2055000" cy="1413900"/>
          </a:xfrm>
          <a:prstGeom prst="roundRect">
            <a:avLst>
              <a:gd fmla="val 16960" name="adj"/>
            </a:avLst>
          </a:prstGeom>
          <a:noFill/>
          <a:ln>
            <a:noFill/>
          </a:ln>
        </p:spPr>
      </p:sp>
      <p:sp>
        <p:nvSpPr>
          <p:cNvPr id="255" name="Google Shape;255;p21"/>
          <p:cNvSpPr/>
          <p:nvPr>
            <p:ph idx="6" type="pic"/>
          </p:nvPr>
        </p:nvSpPr>
        <p:spPr>
          <a:xfrm>
            <a:off x="6086700" y="1440150"/>
            <a:ext cx="605100" cy="1413900"/>
          </a:xfrm>
          <a:prstGeom prst="roundRect">
            <a:avLst>
              <a:gd fmla="val 50000" name="adj"/>
            </a:avLst>
          </a:prstGeom>
          <a:noFill/>
          <a:ln>
            <a:noFill/>
          </a:ln>
        </p:spPr>
      </p:sp>
      <p:sp>
        <p:nvSpPr>
          <p:cNvPr id="256" name="Google Shape;256;p21"/>
          <p:cNvSpPr/>
          <p:nvPr>
            <p:ph idx="7" type="pic"/>
          </p:nvPr>
        </p:nvSpPr>
        <p:spPr>
          <a:xfrm>
            <a:off x="6804300" y="1440150"/>
            <a:ext cx="2055000" cy="1413900"/>
          </a:xfrm>
          <a:prstGeom prst="roundRect">
            <a:avLst>
              <a:gd fmla="val 16960" name="adj"/>
            </a:avLst>
          </a:prstGeom>
          <a:noFill/>
          <a:ln>
            <a:noFill/>
          </a:ln>
        </p:spPr>
      </p:sp>
      <p:sp>
        <p:nvSpPr>
          <p:cNvPr id="257" name="Google Shape;257;p21"/>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58" name="Google Shape;258;p21"/>
          <p:cNvSpPr txBox="1"/>
          <p:nvPr>
            <p:ph idx="1" type="body"/>
          </p:nvPr>
        </p:nvSpPr>
        <p:spPr>
          <a:xfrm>
            <a:off x="284700" y="3817800"/>
            <a:ext cx="2772600" cy="10422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59" name="Google Shape;259;p21"/>
          <p:cNvSpPr txBox="1"/>
          <p:nvPr>
            <p:ph idx="8" type="subTitle"/>
          </p:nvPr>
        </p:nvSpPr>
        <p:spPr>
          <a:xfrm>
            <a:off x="284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0" name="Google Shape;260;p21"/>
          <p:cNvSpPr txBox="1"/>
          <p:nvPr>
            <p:ph idx="9"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61" name="Google Shape;261;p21"/>
          <p:cNvSpPr txBox="1"/>
          <p:nvPr>
            <p:ph idx="1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62" name="Google Shape;262;p2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63" name="Google Shape;263;p21"/>
          <p:cNvSpPr txBox="1"/>
          <p:nvPr>
            <p:ph idx="14" type="body"/>
          </p:nvPr>
        </p:nvSpPr>
        <p:spPr>
          <a:xfrm>
            <a:off x="3185700" y="3817800"/>
            <a:ext cx="2772600" cy="10422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264" name="Google Shape;264;p21"/>
          <p:cNvSpPr txBox="1"/>
          <p:nvPr>
            <p:ph idx="15" type="subTitle"/>
          </p:nvPr>
        </p:nvSpPr>
        <p:spPr>
          <a:xfrm>
            <a:off x="3185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5" name="Google Shape;265;p21"/>
          <p:cNvSpPr txBox="1"/>
          <p:nvPr>
            <p:ph idx="16" type="body"/>
          </p:nvPr>
        </p:nvSpPr>
        <p:spPr>
          <a:xfrm>
            <a:off x="6086700" y="3817800"/>
            <a:ext cx="2772600" cy="10422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266" name="Google Shape;266;p21"/>
          <p:cNvSpPr txBox="1"/>
          <p:nvPr>
            <p:ph idx="17" type="subTitle"/>
          </p:nvPr>
        </p:nvSpPr>
        <p:spPr>
          <a:xfrm>
            <a:off x="6086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2pPr>
            <a:lvl3pPr lvl="2">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3pPr>
            <a:lvl4pPr lvl="3">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4pPr>
            <a:lvl5pPr lvl="4">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5pPr>
            <a:lvl6pPr lvl="5">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6pPr>
            <a:lvl7pPr lvl="6">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7pPr>
            <a:lvl8pPr lvl="7">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8pPr>
            <a:lvl9pPr lvl="8">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text and images">
  <p:cSld name="CUSTOM_15">
    <p:bg>
      <p:bgPr>
        <a:blipFill>
          <a:blip r:embed="rId2">
            <a:alphaModFix/>
          </a:blip>
          <a:stretch>
            <a:fillRect/>
          </a:stretch>
        </a:blipFill>
      </p:bgPr>
    </p:bg>
    <p:spTree>
      <p:nvGrpSpPr>
        <p:cNvPr id="267" name="Shape 267"/>
        <p:cNvGrpSpPr/>
        <p:nvPr/>
      </p:nvGrpSpPr>
      <p:grpSpPr>
        <a:xfrm>
          <a:off x="0" y="0"/>
          <a:ext cx="0" cy="0"/>
          <a:chOff x="0" y="0"/>
          <a:chExt cx="0" cy="0"/>
        </a:xfrm>
      </p:grpSpPr>
      <p:sp>
        <p:nvSpPr>
          <p:cNvPr id="268" name="Google Shape;268;p22"/>
          <p:cNvSpPr/>
          <p:nvPr>
            <p:ph idx="2" type="pic"/>
          </p:nvPr>
        </p:nvSpPr>
        <p:spPr>
          <a:xfrm>
            <a:off x="284700" y="2901150"/>
            <a:ext cx="2772600" cy="1770900"/>
          </a:xfrm>
          <a:prstGeom prst="roundRect">
            <a:avLst>
              <a:gd fmla="val 16667" name="adj"/>
            </a:avLst>
          </a:prstGeom>
          <a:noFill/>
          <a:ln>
            <a:noFill/>
          </a:ln>
        </p:spPr>
      </p:sp>
      <p:sp>
        <p:nvSpPr>
          <p:cNvPr id="269" name="Google Shape;269;p22"/>
          <p:cNvSpPr/>
          <p:nvPr>
            <p:ph idx="3" type="pic"/>
          </p:nvPr>
        </p:nvSpPr>
        <p:spPr>
          <a:xfrm>
            <a:off x="3185800" y="2901150"/>
            <a:ext cx="2772600" cy="1770900"/>
          </a:xfrm>
          <a:prstGeom prst="roundRect">
            <a:avLst>
              <a:gd fmla="val 16667" name="adj"/>
            </a:avLst>
          </a:prstGeom>
          <a:noFill/>
          <a:ln>
            <a:noFill/>
          </a:ln>
        </p:spPr>
      </p:sp>
      <p:sp>
        <p:nvSpPr>
          <p:cNvPr id="270" name="Google Shape;270;p22"/>
          <p:cNvSpPr/>
          <p:nvPr>
            <p:ph idx="4" type="pic"/>
          </p:nvPr>
        </p:nvSpPr>
        <p:spPr>
          <a:xfrm>
            <a:off x="3185800" y="1440150"/>
            <a:ext cx="2772600" cy="1347600"/>
          </a:xfrm>
          <a:prstGeom prst="roundRect">
            <a:avLst>
              <a:gd fmla="val 16667" name="adj"/>
            </a:avLst>
          </a:prstGeom>
          <a:noFill/>
          <a:ln>
            <a:noFill/>
          </a:ln>
        </p:spPr>
      </p:sp>
      <p:sp>
        <p:nvSpPr>
          <p:cNvPr id="271" name="Google Shape;271;p22"/>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72" name="Google Shape;272;p22"/>
          <p:cNvSpPr txBox="1"/>
          <p:nvPr>
            <p:ph idx="5"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73" name="Google Shape;273;p22"/>
          <p:cNvSpPr txBox="1"/>
          <p:nvPr>
            <p:ph idx="6" type="body"/>
          </p:nvPr>
        </p:nvSpPr>
        <p:spPr>
          <a:xfrm>
            <a:off x="284700" y="1440225"/>
            <a:ext cx="2772600" cy="9654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Font typeface="Instrument Sans"/>
              <a:buChar char="●"/>
              <a:defRPr/>
            </a:lvl1pPr>
            <a:lvl2pPr indent="-292100" lvl="1" marL="914400">
              <a:spcBef>
                <a:spcPts val="0"/>
              </a:spcBef>
              <a:spcAft>
                <a:spcPts val="0"/>
              </a:spcAft>
              <a:buSzPts val="1000"/>
              <a:buFont typeface="Instrument Sans"/>
              <a:buChar char="○"/>
              <a:defRPr/>
            </a:lvl2pPr>
            <a:lvl3pPr indent="-292100" lvl="2" marL="1371600">
              <a:spcBef>
                <a:spcPts val="0"/>
              </a:spcBef>
              <a:spcAft>
                <a:spcPts val="0"/>
              </a:spcAft>
              <a:buSzPts val="1000"/>
              <a:buFont typeface="Instrument Sans"/>
              <a:buChar char="■"/>
              <a:defRPr/>
            </a:lvl3pPr>
            <a:lvl4pPr indent="-292100" lvl="3" marL="1828800">
              <a:spcBef>
                <a:spcPts val="0"/>
              </a:spcBef>
              <a:spcAft>
                <a:spcPts val="0"/>
              </a:spcAft>
              <a:buSzPts val="1000"/>
              <a:buFont typeface="Instrument Sans"/>
              <a:buChar char="●"/>
              <a:defRPr/>
            </a:lvl4pPr>
            <a:lvl5pPr indent="-292100" lvl="4" marL="2286000">
              <a:spcBef>
                <a:spcPts val="0"/>
              </a:spcBef>
              <a:spcAft>
                <a:spcPts val="0"/>
              </a:spcAft>
              <a:buSzPts val="1000"/>
              <a:buFont typeface="Instrument Sans"/>
              <a:buChar char="○"/>
              <a:defRPr/>
            </a:lvl5pPr>
            <a:lvl6pPr indent="-292100" lvl="5" marL="2743200">
              <a:spcBef>
                <a:spcPts val="0"/>
              </a:spcBef>
              <a:spcAft>
                <a:spcPts val="0"/>
              </a:spcAft>
              <a:buSzPts val="1000"/>
              <a:buFont typeface="Instrument Sans"/>
              <a:buChar char="■"/>
              <a:defRPr/>
            </a:lvl6pPr>
            <a:lvl7pPr indent="-292100" lvl="6" marL="3200400">
              <a:spcBef>
                <a:spcPts val="0"/>
              </a:spcBef>
              <a:spcAft>
                <a:spcPts val="0"/>
              </a:spcAft>
              <a:buSzPts val="1000"/>
              <a:buFont typeface="Instrument Sans"/>
              <a:buChar char="●"/>
              <a:defRPr/>
            </a:lvl7pPr>
            <a:lvl8pPr indent="-292100" lvl="7" marL="3657600">
              <a:spcBef>
                <a:spcPts val="0"/>
              </a:spcBef>
              <a:spcAft>
                <a:spcPts val="0"/>
              </a:spcAft>
              <a:buSzPts val="1000"/>
              <a:buFont typeface="Instrument Sans"/>
              <a:buChar char="○"/>
              <a:defRPr/>
            </a:lvl8pPr>
            <a:lvl9pPr indent="-292100" lvl="8" marL="4114800">
              <a:spcBef>
                <a:spcPts val="0"/>
              </a:spcBef>
              <a:spcAft>
                <a:spcPts val="0"/>
              </a:spcAft>
              <a:buSzPts val="1000"/>
              <a:buFont typeface="Instrument Sans"/>
              <a:buChar char="■"/>
              <a:defRPr/>
            </a:lvl9pPr>
          </a:lstStyle>
          <a:p/>
        </p:txBody>
      </p:sp>
      <p:sp>
        <p:nvSpPr>
          <p:cNvPr id="274" name="Google Shape;274;p22"/>
          <p:cNvSpPr txBox="1"/>
          <p:nvPr>
            <p:ph idx="7" type="body"/>
          </p:nvPr>
        </p:nvSpPr>
        <p:spPr>
          <a:xfrm>
            <a:off x="6086900" y="3095300"/>
            <a:ext cx="2772600" cy="6555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275" name="Google Shape;275;p22"/>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76" name="Google Shape;276;p22"/>
          <p:cNvSpPr txBox="1"/>
          <p:nvPr>
            <p:ph idx="8" type="subTitle"/>
          </p:nvPr>
        </p:nvSpPr>
        <p:spPr>
          <a:xfrm>
            <a:off x="6084175" y="2787750"/>
            <a:ext cx="2772600" cy="192000"/>
          </a:xfrm>
          <a:prstGeom prst="rect">
            <a:avLst/>
          </a:prstGeom>
        </p:spPr>
        <p:txBody>
          <a:bodyPr anchorCtr="0" anchor="t" bIns="0" lIns="182875" spcFirstLastPara="1" rIns="18287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1pPr>
            <a:lvl2pPr lvl="1">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 left box">
  <p:cSld name="BLANK_1_1_1_1_1_1_1_1_1_1_1_1_1_1_1_1_1_1_1_1_2">
    <p:spTree>
      <p:nvGrpSpPr>
        <p:cNvPr id="277" name="Shape 277"/>
        <p:cNvGrpSpPr/>
        <p:nvPr/>
      </p:nvGrpSpPr>
      <p:grpSpPr>
        <a:xfrm>
          <a:off x="0" y="0"/>
          <a:ext cx="0" cy="0"/>
          <a:chOff x="0" y="0"/>
          <a:chExt cx="0" cy="0"/>
        </a:xfrm>
      </p:grpSpPr>
      <p:sp>
        <p:nvSpPr>
          <p:cNvPr id="278" name="Google Shape;278;p23"/>
          <p:cNvSpPr/>
          <p:nvPr>
            <p:ph idx="2" type="pic"/>
          </p:nvPr>
        </p:nvSpPr>
        <p:spPr>
          <a:xfrm>
            <a:off x="-10475" y="0"/>
            <a:ext cx="9167700" cy="5143500"/>
          </a:xfrm>
          <a:prstGeom prst="rect">
            <a:avLst/>
          </a:prstGeom>
          <a:noFill/>
          <a:ln>
            <a:noFill/>
          </a:ln>
        </p:spPr>
      </p:sp>
      <p:sp>
        <p:nvSpPr>
          <p:cNvPr id="279" name="Google Shape;279;p23"/>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80" name="Google Shape;280;p23"/>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81" name="Google Shape;281;p23"/>
          <p:cNvSpPr txBox="1"/>
          <p:nvPr>
            <p:ph idx="4" type="body"/>
          </p:nvPr>
        </p:nvSpPr>
        <p:spPr>
          <a:xfrm>
            <a:off x="284800" y="3713250"/>
            <a:ext cx="4227300" cy="9552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282" name="Google Shape;282;p23"/>
          <p:cNvSpPr txBox="1"/>
          <p:nvPr>
            <p:ph type="title"/>
          </p:nvPr>
        </p:nvSpPr>
        <p:spPr>
          <a:xfrm>
            <a:off x="284700" y="474750"/>
            <a:ext cx="4227300" cy="965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283" name="Google Shape;283;p23"/>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 right box ">
  <p:cSld name="BLANK_1_1_1_1_1_1_1_1_1_1_1_1_1_1_1_1_1_1_1_1_2_1">
    <p:spTree>
      <p:nvGrpSpPr>
        <p:cNvPr id="284" name="Shape 284"/>
        <p:cNvGrpSpPr/>
        <p:nvPr/>
      </p:nvGrpSpPr>
      <p:grpSpPr>
        <a:xfrm>
          <a:off x="0" y="0"/>
          <a:ext cx="0" cy="0"/>
          <a:chOff x="0" y="0"/>
          <a:chExt cx="0" cy="0"/>
        </a:xfrm>
      </p:grpSpPr>
      <p:sp>
        <p:nvSpPr>
          <p:cNvPr id="285" name="Google Shape;285;p24"/>
          <p:cNvSpPr/>
          <p:nvPr>
            <p:ph idx="2" type="pic"/>
          </p:nvPr>
        </p:nvSpPr>
        <p:spPr>
          <a:xfrm>
            <a:off x="-10475" y="0"/>
            <a:ext cx="9167700" cy="5143500"/>
          </a:xfrm>
          <a:prstGeom prst="rect">
            <a:avLst/>
          </a:prstGeom>
          <a:noFill/>
          <a:ln>
            <a:noFill/>
          </a:ln>
        </p:spPr>
      </p:sp>
      <p:sp>
        <p:nvSpPr>
          <p:cNvPr id="286" name="Google Shape;286;p2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87" name="Google Shape;287;p24"/>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88" name="Google Shape;288;p24"/>
          <p:cNvSpPr txBox="1"/>
          <p:nvPr>
            <p:ph idx="4" type="body"/>
          </p:nvPr>
        </p:nvSpPr>
        <p:spPr>
          <a:xfrm>
            <a:off x="5078626" y="3728550"/>
            <a:ext cx="3767400" cy="9417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289" name="Google Shape;289;p24"/>
          <p:cNvSpPr txBox="1"/>
          <p:nvPr>
            <p:ph type="title"/>
          </p:nvPr>
        </p:nvSpPr>
        <p:spPr>
          <a:xfrm>
            <a:off x="284700" y="474750"/>
            <a:ext cx="4344900" cy="965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290" name="Google Shape;290;p24"/>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s and blocks">
  <p:cSld name="CUSTOM_7">
    <p:bg>
      <p:bgPr>
        <a:blipFill>
          <a:blip r:embed="rId2">
            <a:alphaModFix/>
          </a:blip>
          <a:stretch>
            <a:fillRect/>
          </a:stretch>
        </a:blipFill>
      </p:bgPr>
    </p:bg>
    <p:spTree>
      <p:nvGrpSpPr>
        <p:cNvPr id="291" name="Shape 291"/>
        <p:cNvGrpSpPr/>
        <p:nvPr/>
      </p:nvGrpSpPr>
      <p:grpSpPr>
        <a:xfrm>
          <a:off x="0" y="0"/>
          <a:ext cx="0" cy="0"/>
          <a:chOff x="0" y="0"/>
          <a:chExt cx="0" cy="0"/>
        </a:xfrm>
      </p:grpSpPr>
      <p:sp>
        <p:nvSpPr>
          <p:cNvPr id="292" name="Google Shape;292;p25"/>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93" name="Google Shape;293;p25"/>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94" name="Google Shape;294;p25"/>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95" name="Google Shape;295;p25"/>
          <p:cNvSpPr txBox="1"/>
          <p:nvPr>
            <p:ph idx="3" type="body"/>
          </p:nvPr>
        </p:nvSpPr>
        <p:spPr>
          <a:xfrm>
            <a:off x="284700" y="1862325"/>
            <a:ext cx="4219200" cy="5121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296" name="Google Shape;296;p25"/>
          <p:cNvSpPr/>
          <p:nvPr>
            <p:ph idx="4" type="pic"/>
          </p:nvPr>
        </p:nvSpPr>
        <p:spPr>
          <a:xfrm>
            <a:off x="4623425" y="672675"/>
            <a:ext cx="4247100" cy="1839300"/>
          </a:xfrm>
          <a:prstGeom prst="roundRect">
            <a:avLst>
              <a:gd fmla="val 14674" name="adj"/>
            </a:avLst>
          </a:prstGeom>
          <a:noFill/>
          <a:ln>
            <a:noFill/>
          </a:ln>
        </p:spPr>
      </p:sp>
      <p:sp>
        <p:nvSpPr>
          <p:cNvPr id="297" name="Google Shape;297;p25"/>
          <p:cNvSpPr/>
          <p:nvPr>
            <p:ph idx="5" type="pic"/>
          </p:nvPr>
        </p:nvSpPr>
        <p:spPr>
          <a:xfrm>
            <a:off x="4623425" y="2629425"/>
            <a:ext cx="4227600" cy="1074000"/>
          </a:xfrm>
          <a:prstGeom prst="roundRect">
            <a:avLst>
              <a:gd fmla="val 50000" name="adj"/>
            </a:avLst>
          </a:prstGeom>
          <a:noFill/>
          <a:ln>
            <a:noFill/>
          </a:ln>
        </p:spPr>
      </p:sp>
      <p:sp>
        <p:nvSpPr>
          <p:cNvPr id="298" name="Google Shape;298;p25"/>
          <p:cNvSpPr txBox="1"/>
          <p:nvPr>
            <p:ph idx="6" type="body"/>
          </p:nvPr>
        </p:nvSpPr>
        <p:spPr>
          <a:xfrm>
            <a:off x="4627625" y="4055988"/>
            <a:ext cx="4219200" cy="612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Font typeface="Instrument Sans"/>
              <a:buChar char="●"/>
              <a:defRPr/>
            </a:lvl1pPr>
            <a:lvl2pPr indent="-292100" lvl="1" marL="914400">
              <a:spcBef>
                <a:spcPts val="800"/>
              </a:spcBef>
              <a:spcAft>
                <a:spcPts val="0"/>
              </a:spcAft>
              <a:buSzPts val="1000"/>
              <a:buFont typeface="Instrument Sans"/>
              <a:buChar char="○"/>
              <a:defRPr/>
            </a:lvl2pPr>
            <a:lvl3pPr indent="-292100" lvl="2" marL="1371600">
              <a:spcBef>
                <a:spcPts val="800"/>
              </a:spcBef>
              <a:spcAft>
                <a:spcPts val="0"/>
              </a:spcAft>
              <a:buSzPts val="1000"/>
              <a:buFont typeface="Instrument Sans"/>
              <a:buChar char="■"/>
              <a:defRPr/>
            </a:lvl3pPr>
            <a:lvl4pPr indent="-292100" lvl="3" marL="1828800">
              <a:spcBef>
                <a:spcPts val="800"/>
              </a:spcBef>
              <a:spcAft>
                <a:spcPts val="0"/>
              </a:spcAft>
              <a:buSzPts val="1000"/>
              <a:buFont typeface="Instrument Sans"/>
              <a:buChar char="●"/>
              <a:defRPr/>
            </a:lvl4pPr>
            <a:lvl5pPr indent="-292100" lvl="4" marL="2286000">
              <a:spcBef>
                <a:spcPts val="800"/>
              </a:spcBef>
              <a:spcAft>
                <a:spcPts val="0"/>
              </a:spcAft>
              <a:buSzPts val="1000"/>
              <a:buFont typeface="Instrument Sans"/>
              <a:buChar char="○"/>
              <a:defRPr/>
            </a:lvl5pPr>
            <a:lvl6pPr indent="-292100" lvl="5" marL="2743200">
              <a:spcBef>
                <a:spcPts val="800"/>
              </a:spcBef>
              <a:spcAft>
                <a:spcPts val="0"/>
              </a:spcAft>
              <a:buSzPts val="1000"/>
              <a:buFont typeface="Instrument Sans"/>
              <a:buChar char="■"/>
              <a:defRPr/>
            </a:lvl6pPr>
            <a:lvl7pPr indent="-292100" lvl="6" marL="3200400">
              <a:spcBef>
                <a:spcPts val="800"/>
              </a:spcBef>
              <a:spcAft>
                <a:spcPts val="0"/>
              </a:spcAft>
              <a:buSzPts val="1000"/>
              <a:buFont typeface="Instrument Sans"/>
              <a:buChar char="●"/>
              <a:defRPr/>
            </a:lvl7pPr>
            <a:lvl8pPr indent="-292100" lvl="7" marL="3657600">
              <a:spcBef>
                <a:spcPts val="800"/>
              </a:spcBef>
              <a:spcAft>
                <a:spcPts val="0"/>
              </a:spcAft>
              <a:buSzPts val="1000"/>
              <a:buFont typeface="Instrument Sans"/>
              <a:buChar char="○"/>
              <a:defRPr/>
            </a:lvl8pPr>
            <a:lvl9pPr indent="-292100" lvl="8" marL="4114800">
              <a:spcBef>
                <a:spcPts val="800"/>
              </a:spcBef>
              <a:spcAft>
                <a:spcPts val="800"/>
              </a:spcAft>
              <a:buSzPts val="1000"/>
              <a:buFont typeface="Instrument Sans"/>
              <a:buChar char="■"/>
              <a:defRPr/>
            </a:lvl9pPr>
          </a:lstStyle>
          <a:p/>
        </p:txBody>
      </p:sp>
      <p:sp>
        <p:nvSpPr>
          <p:cNvPr id="299" name="Google Shape;299;p25"/>
          <p:cNvSpPr txBox="1"/>
          <p:nvPr>
            <p:ph idx="7" type="body"/>
          </p:nvPr>
        </p:nvSpPr>
        <p:spPr>
          <a:xfrm>
            <a:off x="2450475" y="3154450"/>
            <a:ext cx="2055000" cy="5460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00" name="Google Shape;300;p25"/>
          <p:cNvSpPr txBox="1"/>
          <p:nvPr>
            <p:ph idx="8" type="body"/>
          </p:nvPr>
        </p:nvSpPr>
        <p:spPr>
          <a:xfrm>
            <a:off x="284700" y="3154450"/>
            <a:ext cx="2051400" cy="5490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01" name="Google Shape;301;p25"/>
          <p:cNvSpPr txBox="1"/>
          <p:nvPr>
            <p:ph type="title"/>
          </p:nvPr>
        </p:nvSpPr>
        <p:spPr>
          <a:xfrm>
            <a:off x="284700" y="672675"/>
            <a:ext cx="4219200" cy="767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302" name="Google Shape;302;p25"/>
          <p:cNvSpPr txBox="1"/>
          <p:nvPr>
            <p:ph idx="9" type="subTitle"/>
          </p:nvPr>
        </p:nvSpPr>
        <p:spPr>
          <a:xfrm>
            <a:off x="284700" y="2630400"/>
            <a:ext cx="2051400" cy="498900"/>
          </a:xfrm>
          <a:prstGeom prst="rect">
            <a:avLst/>
          </a:prstGeom>
        </p:spPr>
        <p:txBody>
          <a:bodyPr anchorCtr="0" anchor="t" bIns="0" lIns="182875" spcFirstLastPara="1" rIns="182875" wrap="square" tIns="182875">
            <a:noAutofit/>
          </a:bodyPr>
          <a:lstStyle>
            <a:lvl1pPr lvl="0">
              <a:lnSpc>
                <a:spcPct val="85000"/>
              </a:lnSpc>
              <a:spcBef>
                <a:spcPts val="0"/>
              </a:spcBef>
              <a:spcAft>
                <a:spcPts val="0"/>
              </a:spcAft>
              <a:buClr>
                <a:schemeClr val="lt1"/>
              </a:buClr>
              <a:buSzPts val="1800"/>
              <a:buFont typeface="Instrument Sans SemiBold"/>
              <a:buNone/>
              <a:defRPr sz="1800">
                <a:latin typeface="Instrument Sans SemiBold"/>
                <a:ea typeface="Instrument Sans SemiBold"/>
                <a:cs typeface="Instrument Sans SemiBold"/>
                <a:sym typeface="Instrument Sans SemiBold"/>
              </a:defRPr>
            </a:lvl1pPr>
            <a:lvl2pPr lvl="1">
              <a:lnSpc>
                <a:spcPct val="85000"/>
              </a:lnSpc>
              <a:spcBef>
                <a:spcPts val="0"/>
              </a:spcBef>
              <a:spcAft>
                <a:spcPts val="0"/>
              </a:spcAft>
              <a:buNone/>
              <a:defRPr sz="1200"/>
            </a:lvl2pPr>
            <a:lvl3pPr lvl="2">
              <a:lnSpc>
                <a:spcPct val="85000"/>
              </a:lnSpc>
              <a:spcBef>
                <a:spcPts val="0"/>
              </a:spcBef>
              <a:spcAft>
                <a:spcPts val="0"/>
              </a:spcAft>
              <a:buNone/>
              <a:defRPr sz="1200"/>
            </a:lvl3pPr>
            <a:lvl4pPr lvl="3">
              <a:lnSpc>
                <a:spcPct val="85000"/>
              </a:lnSpc>
              <a:spcBef>
                <a:spcPts val="0"/>
              </a:spcBef>
              <a:spcAft>
                <a:spcPts val="0"/>
              </a:spcAft>
              <a:buNone/>
              <a:defRPr sz="1200"/>
            </a:lvl4pPr>
            <a:lvl5pPr lvl="4">
              <a:lnSpc>
                <a:spcPct val="85000"/>
              </a:lnSpc>
              <a:spcBef>
                <a:spcPts val="0"/>
              </a:spcBef>
              <a:spcAft>
                <a:spcPts val="0"/>
              </a:spcAft>
              <a:buNone/>
              <a:defRPr sz="1200"/>
            </a:lvl5pPr>
            <a:lvl6pPr lvl="5">
              <a:lnSpc>
                <a:spcPct val="85000"/>
              </a:lnSpc>
              <a:spcBef>
                <a:spcPts val="0"/>
              </a:spcBef>
              <a:spcAft>
                <a:spcPts val="0"/>
              </a:spcAft>
              <a:buNone/>
              <a:defRPr sz="1200"/>
            </a:lvl6pPr>
            <a:lvl7pPr lvl="6">
              <a:lnSpc>
                <a:spcPct val="85000"/>
              </a:lnSpc>
              <a:spcBef>
                <a:spcPts val="0"/>
              </a:spcBef>
              <a:spcAft>
                <a:spcPts val="0"/>
              </a:spcAft>
              <a:buNone/>
              <a:defRPr sz="1200"/>
            </a:lvl7pPr>
            <a:lvl8pPr lvl="7">
              <a:lnSpc>
                <a:spcPct val="85000"/>
              </a:lnSpc>
              <a:spcBef>
                <a:spcPts val="0"/>
              </a:spcBef>
              <a:spcAft>
                <a:spcPts val="0"/>
              </a:spcAft>
              <a:buNone/>
              <a:defRPr sz="1200"/>
            </a:lvl8pPr>
            <a:lvl9pPr lvl="8">
              <a:lnSpc>
                <a:spcPct val="85000"/>
              </a:lnSpc>
              <a:spcBef>
                <a:spcPts val="0"/>
              </a:spcBef>
              <a:spcAft>
                <a:spcPts val="0"/>
              </a:spcAft>
              <a:buNone/>
              <a:defRPr sz="1200"/>
            </a:lvl9pPr>
          </a:lstStyle>
          <a:p/>
        </p:txBody>
      </p:sp>
      <p:sp>
        <p:nvSpPr>
          <p:cNvPr id="303" name="Google Shape;303;p25"/>
          <p:cNvSpPr txBox="1"/>
          <p:nvPr>
            <p:ph idx="13" type="subTitle"/>
          </p:nvPr>
        </p:nvSpPr>
        <p:spPr>
          <a:xfrm>
            <a:off x="2454069" y="2630400"/>
            <a:ext cx="2051400" cy="498900"/>
          </a:xfrm>
          <a:prstGeom prst="rect">
            <a:avLst/>
          </a:prstGeom>
        </p:spPr>
        <p:txBody>
          <a:bodyPr anchorCtr="0" anchor="t" bIns="0" lIns="182875" spcFirstLastPara="1" rIns="182875" wrap="square" tIns="182875">
            <a:noAutofit/>
          </a:bodyPr>
          <a:lstStyle>
            <a:lvl1pPr lvl="0">
              <a:lnSpc>
                <a:spcPct val="85000"/>
              </a:lnSpc>
              <a:spcBef>
                <a:spcPts val="0"/>
              </a:spcBef>
              <a:spcAft>
                <a:spcPts val="0"/>
              </a:spcAft>
              <a:buClr>
                <a:schemeClr val="lt1"/>
              </a:buClr>
              <a:buSzPts val="1800"/>
              <a:buFont typeface="Instrument Sans SemiBold"/>
              <a:buNone/>
              <a:defRPr sz="1800">
                <a:latin typeface="Instrument Sans SemiBold"/>
                <a:ea typeface="Instrument Sans SemiBold"/>
                <a:cs typeface="Instrument Sans SemiBold"/>
                <a:sym typeface="Instrument Sans SemiBold"/>
              </a:defRPr>
            </a:lvl1pPr>
            <a:lvl2pPr lvl="1">
              <a:lnSpc>
                <a:spcPct val="85000"/>
              </a:lnSpc>
              <a:spcBef>
                <a:spcPts val="0"/>
              </a:spcBef>
              <a:spcAft>
                <a:spcPts val="0"/>
              </a:spcAft>
              <a:buNone/>
              <a:defRPr sz="1200"/>
            </a:lvl2pPr>
            <a:lvl3pPr lvl="2">
              <a:lnSpc>
                <a:spcPct val="85000"/>
              </a:lnSpc>
              <a:spcBef>
                <a:spcPts val="0"/>
              </a:spcBef>
              <a:spcAft>
                <a:spcPts val="0"/>
              </a:spcAft>
              <a:buNone/>
              <a:defRPr sz="1200"/>
            </a:lvl3pPr>
            <a:lvl4pPr lvl="3">
              <a:lnSpc>
                <a:spcPct val="85000"/>
              </a:lnSpc>
              <a:spcBef>
                <a:spcPts val="0"/>
              </a:spcBef>
              <a:spcAft>
                <a:spcPts val="0"/>
              </a:spcAft>
              <a:buNone/>
              <a:defRPr sz="1200"/>
            </a:lvl4pPr>
            <a:lvl5pPr lvl="4">
              <a:lnSpc>
                <a:spcPct val="85000"/>
              </a:lnSpc>
              <a:spcBef>
                <a:spcPts val="0"/>
              </a:spcBef>
              <a:spcAft>
                <a:spcPts val="0"/>
              </a:spcAft>
              <a:buNone/>
              <a:defRPr sz="1200"/>
            </a:lvl5pPr>
            <a:lvl6pPr lvl="5">
              <a:lnSpc>
                <a:spcPct val="85000"/>
              </a:lnSpc>
              <a:spcBef>
                <a:spcPts val="0"/>
              </a:spcBef>
              <a:spcAft>
                <a:spcPts val="0"/>
              </a:spcAft>
              <a:buNone/>
              <a:defRPr sz="1200"/>
            </a:lvl6pPr>
            <a:lvl7pPr lvl="6">
              <a:lnSpc>
                <a:spcPct val="85000"/>
              </a:lnSpc>
              <a:spcBef>
                <a:spcPts val="0"/>
              </a:spcBef>
              <a:spcAft>
                <a:spcPts val="0"/>
              </a:spcAft>
              <a:buNone/>
              <a:defRPr sz="1200"/>
            </a:lvl7pPr>
            <a:lvl8pPr lvl="7">
              <a:lnSpc>
                <a:spcPct val="85000"/>
              </a:lnSpc>
              <a:spcBef>
                <a:spcPts val="0"/>
              </a:spcBef>
              <a:spcAft>
                <a:spcPts val="0"/>
              </a:spcAft>
              <a:buNone/>
              <a:defRPr sz="1200"/>
            </a:lvl8pPr>
            <a:lvl9pPr lvl="8">
              <a:lnSpc>
                <a:spcPct val="85000"/>
              </a:lnSpc>
              <a:spcBef>
                <a:spcPts val="0"/>
              </a:spcBef>
              <a:spcAft>
                <a:spcPts val="0"/>
              </a:spcAft>
              <a:buNone/>
              <a:defRPr sz="12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details">
  <p:cSld name="CUSTOM_8">
    <p:spTree>
      <p:nvGrpSpPr>
        <p:cNvPr id="304" name="Shape 304"/>
        <p:cNvGrpSpPr/>
        <p:nvPr/>
      </p:nvGrpSpPr>
      <p:grpSpPr>
        <a:xfrm>
          <a:off x="0" y="0"/>
          <a:ext cx="0" cy="0"/>
          <a:chOff x="0" y="0"/>
          <a:chExt cx="0" cy="0"/>
        </a:xfrm>
      </p:grpSpPr>
      <p:sp>
        <p:nvSpPr>
          <p:cNvPr id="305" name="Google Shape;305;p26"/>
          <p:cNvSpPr/>
          <p:nvPr/>
        </p:nvSpPr>
        <p:spPr>
          <a:xfrm>
            <a:off x="288400" y="474900"/>
            <a:ext cx="8568300" cy="4193700"/>
          </a:xfrm>
          <a:prstGeom prst="roundRect">
            <a:avLst>
              <a:gd fmla="val 552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06" name="Google Shape;306;p26"/>
          <p:cNvSpPr txBox="1"/>
          <p:nvPr>
            <p:ph idx="1" type="body"/>
          </p:nvPr>
        </p:nvSpPr>
        <p:spPr>
          <a:xfrm>
            <a:off x="617750" y="775450"/>
            <a:ext cx="728100" cy="302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07" name="Google Shape;307;p26"/>
          <p:cNvSpPr txBox="1"/>
          <p:nvPr>
            <p:ph idx="2" type="body"/>
          </p:nvPr>
        </p:nvSpPr>
        <p:spPr>
          <a:xfrm>
            <a:off x="617750" y="2630400"/>
            <a:ext cx="3889500" cy="18096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08" name="Google Shape;308;p26"/>
          <p:cNvSpPr/>
          <p:nvPr>
            <p:ph idx="3" type="pic"/>
          </p:nvPr>
        </p:nvSpPr>
        <p:spPr>
          <a:xfrm>
            <a:off x="6806700" y="1335775"/>
            <a:ext cx="1821600" cy="2563500"/>
          </a:xfrm>
          <a:prstGeom prst="roundRect">
            <a:avLst>
              <a:gd fmla="val 13098" name="adj"/>
            </a:avLst>
          </a:prstGeom>
          <a:noFill/>
          <a:ln>
            <a:noFill/>
          </a:ln>
        </p:spPr>
      </p:sp>
      <p:sp>
        <p:nvSpPr>
          <p:cNvPr id="309" name="Google Shape;309;p26"/>
          <p:cNvSpPr txBox="1"/>
          <p:nvPr>
            <p:ph type="title"/>
          </p:nvPr>
        </p:nvSpPr>
        <p:spPr>
          <a:xfrm>
            <a:off x="622700" y="1323975"/>
            <a:ext cx="3889500" cy="9654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2400"/>
            </a:lvl2pPr>
            <a:lvl3pPr lvl="2">
              <a:lnSpc>
                <a:spcPct val="85000"/>
              </a:lnSpc>
              <a:spcBef>
                <a:spcPts val="0"/>
              </a:spcBef>
              <a:spcAft>
                <a:spcPts val="0"/>
              </a:spcAft>
              <a:buNone/>
              <a:defRPr sz="2400"/>
            </a:lvl3pPr>
            <a:lvl4pPr lvl="3">
              <a:lnSpc>
                <a:spcPct val="85000"/>
              </a:lnSpc>
              <a:spcBef>
                <a:spcPts val="0"/>
              </a:spcBef>
              <a:spcAft>
                <a:spcPts val="0"/>
              </a:spcAft>
              <a:buNone/>
              <a:defRPr sz="2400"/>
            </a:lvl4pPr>
            <a:lvl5pPr lvl="4">
              <a:lnSpc>
                <a:spcPct val="85000"/>
              </a:lnSpc>
              <a:spcBef>
                <a:spcPts val="0"/>
              </a:spcBef>
              <a:spcAft>
                <a:spcPts val="0"/>
              </a:spcAft>
              <a:buNone/>
              <a:defRPr sz="2400"/>
            </a:lvl5pPr>
            <a:lvl6pPr lvl="5">
              <a:lnSpc>
                <a:spcPct val="85000"/>
              </a:lnSpc>
              <a:spcBef>
                <a:spcPts val="0"/>
              </a:spcBef>
              <a:spcAft>
                <a:spcPts val="0"/>
              </a:spcAft>
              <a:buNone/>
              <a:defRPr sz="2400"/>
            </a:lvl6pPr>
            <a:lvl7pPr lvl="6">
              <a:lnSpc>
                <a:spcPct val="85000"/>
              </a:lnSpc>
              <a:spcBef>
                <a:spcPts val="0"/>
              </a:spcBef>
              <a:spcAft>
                <a:spcPts val="0"/>
              </a:spcAft>
              <a:buNone/>
              <a:defRPr sz="2400"/>
            </a:lvl7pPr>
            <a:lvl8pPr lvl="7">
              <a:lnSpc>
                <a:spcPct val="85000"/>
              </a:lnSpc>
              <a:spcBef>
                <a:spcPts val="0"/>
              </a:spcBef>
              <a:spcAft>
                <a:spcPts val="0"/>
              </a:spcAft>
              <a:buNone/>
              <a:defRPr sz="2400"/>
            </a:lvl8pPr>
            <a:lvl9pPr lvl="8">
              <a:lnSpc>
                <a:spcPct val="85000"/>
              </a:lnSpc>
              <a:spcBef>
                <a:spcPts val="0"/>
              </a:spcBef>
              <a:spcAft>
                <a:spcPts val="0"/>
              </a:spcAft>
              <a:buNone/>
              <a:defRPr sz="2400"/>
            </a:lvl9pPr>
          </a:lstStyle>
          <a:p/>
        </p:txBody>
      </p:sp>
      <p:sp>
        <p:nvSpPr>
          <p:cNvPr id="310" name="Google Shape;310;p26"/>
          <p:cNvSpPr txBox="1"/>
          <p:nvPr>
            <p:ph idx="4"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11" name="Google Shape;311;p26"/>
          <p:cNvSpPr txBox="1"/>
          <p:nvPr>
            <p:ph idx="5"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12" name="Google Shape;312;p26"/>
          <p:cNvSpPr txBox="1"/>
          <p:nvPr>
            <p:ph idx="6" type="body"/>
          </p:nvPr>
        </p:nvSpPr>
        <p:spPr>
          <a:xfrm>
            <a:off x="4629475" y="2513100"/>
            <a:ext cx="2055000" cy="1926600"/>
          </a:xfrm>
          <a:prstGeom prst="rect">
            <a:avLst/>
          </a:prstGeom>
        </p:spPr>
        <p:txBody>
          <a:bodyPr anchorCtr="0" anchor="b" bIns="91425" lIns="91425" spcFirstLastPara="1" rIns="91425" wrap="square" tIns="91425">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313" name="Google Shape;313;p26"/>
          <p:cNvSpPr txBox="1"/>
          <p:nvPr>
            <p:ph idx="7" type="subTitle"/>
          </p:nvPr>
        </p:nvSpPr>
        <p:spPr>
          <a:xfrm>
            <a:off x="4783900" y="1539225"/>
            <a:ext cx="1821600" cy="568500"/>
          </a:xfrm>
          <a:prstGeom prst="rect">
            <a:avLst/>
          </a:prstGeom>
        </p:spPr>
        <p:txBody>
          <a:bodyPr anchorCtr="0" anchor="t" bIns="91425" lIns="91425" spcFirstLastPara="1" rIns="91425" wrap="square" tIns="91425">
            <a:noAutofit/>
          </a:bodyPr>
          <a:lstStyle>
            <a:lvl1pPr lvl="0">
              <a:spcBef>
                <a:spcPts val="0"/>
              </a:spcBef>
              <a:spcAft>
                <a:spcPts val="0"/>
              </a:spcAft>
              <a:buNone/>
              <a:defRPr b="1"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14" name="Google Shape;314;p26"/>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details 2">
  <p:cSld name="CUSTOM_8_1">
    <p:spTree>
      <p:nvGrpSpPr>
        <p:cNvPr id="315" name="Shape 315"/>
        <p:cNvGrpSpPr/>
        <p:nvPr/>
      </p:nvGrpSpPr>
      <p:grpSpPr>
        <a:xfrm>
          <a:off x="0" y="0"/>
          <a:ext cx="0" cy="0"/>
          <a:chOff x="0" y="0"/>
          <a:chExt cx="0" cy="0"/>
        </a:xfrm>
      </p:grpSpPr>
      <p:sp>
        <p:nvSpPr>
          <p:cNvPr id="316" name="Google Shape;316;p27"/>
          <p:cNvSpPr/>
          <p:nvPr/>
        </p:nvSpPr>
        <p:spPr>
          <a:xfrm>
            <a:off x="288400" y="474900"/>
            <a:ext cx="8568300" cy="4193700"/>
          </a:xfrm>
          <a:prstGeom prst="roundRect">
            <a:avLst>
              <a:gd fmla="val 552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17" name="Google Shape;317;p27"/>
          <p:cNvSpPr txBox="1"/>
          <p:nvPr>
            <p:ph idx="1" type="body"/>
          </p:nvPr>
        </p:nvSpPr>
        <p:spPr>
          <a:xfrm>
            <a:off x="617750" y="775450"/>
            <a:ext cx="728100" cy="302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18" name="Google Shape;318;p27"/>
          <p:cNvSpPr txBox="1"/>
          <p:nvPr>
            <p:ph idx="2" type="body"/>
          </p:nvPr>
        </p:nvSpPr>
        <p:spPr>
          <a:xfrm>
            <a:off x="617750" y="2630400"/>
            <a:ext cx="3889500" cy="18096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19" name="Google Shape;319;p27"/>
          <p:cNvSpPr txBox="1"/>
          <p:nvPr>
            <p:ph type="title"/>
          </p:nvPr>
        </p:nvSpPr>
        <p:spPr>
          <a:xfrm>
            <a:off x="622700" y="1323975"/>
            <a:ext cx="3889500" cy="9654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2400"/>
            </a:lvl2pPr>
            <a:lvl3pPr lvl="2">
              <a:lnSpc>
                <a:spcPct val="85000"/>
              </a:lnSpc>
              <a:spcBef>
                <a:spcPts val="0"/>
              </a:spcBef>
              <a:spcAft>
                <a:spcPts val="0"/>
              </a:spcAft>
              <a:buNone/>
              <a:defRPr sz="2400"/>
            </a:lvl3pPr>
            <a:lvl4pPr lvl="3">
              <a:lnSpc>
                <a:spcPct val="85000"/>
              </a:lnSpc>
              <a:spcBef>
                <a:spcPts val="0"/>
              </a:spcBef>
              <a:spcAft>
                <a:spcPts val="0"/>
              </a:spcAft>
              <a:buNone/>
              <a:defRPr sz="2400"/>
            </a:lvl4pPr>
            <a:lvl5pPr lvl="4">
              <a:lnSpc>
                <a:spcPct val="85000"/>
              </a:lnSpc>
              <a:spcBef>
                <a:spcPts val="0"/>
              </a:spcBef>
              <a:spcAft>
                <a:spcPts val="0"/>
              </a:spcAft>
              <a:buNone/>
              <a:defRPr sz="2400"/>
            </a:lvl5pPr>
            <a:lvl6pPr lvl="5">
              <a:lnSpc>
                <a:spcPct val="85000"/>
              </a:lnSpc>
              <a:spcBef>
                <a:spcPts val="0"/>
              </a:spcBef>
              <a:spcAft>
                <a:spcPts val="0"/>
              </a:spcAft>
              <a:buNone/>
              <a:defRPr sz="2400"/>
            </a:lvl6pPr>
            <a:lvl7pPr lvl="6">
              <a:lnSpc>
                <a:spcPct val="85000"/>
              </a:lnSpc>
              <a:spcBef>
                <a:spcPts val="0"/>
              </a:spcBef>
              <a:spcAft>
                <a:spcPts val="0"/>
              </a:spcAft>
              <a:buNone/>
              <a:defRPr sz="2400"/>
            </a:lvl7pPr>
            <a:lvl8pPr lvl="7">
              <a:lnSpc>
                <a:spcPct val="85000"/>
              </a:lnSpc>
              <a:spcBef>
                <a:spcPts val="0"/>
              </a:spcBef>
              <a:spcAft>
                <a:spcPts val="0"/>
              </a:spcAft>
              <a:buNone/>
              <a:defRPr sz="2400"/>
            </a:lvl8pPr>
            <a:lvl9pPr lvl="8">
              <a:lnSpc>
                <a:spcPct val="85000"/>
              </a:lnSpc>
              <a:spcBef>
                <a:spcPts val="0"/>
              </a:spcBef>
              <a:spcAft>
                <a:spcPts val="0"/>
              </a:spcAft>
              <a:buNone/>
              <a:defRPr sz="2400"/>
            </a:lvl9pPr>
          </a:lstStyle>
          <a:p/>
        </p:txBody>
      </p:sp>
      <p:sp>
        <p:nvSpPr>
          <p:cNvPr id="320" name="Google Shape;320;p27"/>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21" name="Google Shape;321;p27"/>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22" name="Google Shape;322;p27"/>
          <p:cNvSpPr txBox="1"/>
          <p:nvPr>
            <p:ph idx="5" type="body"/>
          </p:nvPr>
        </p:nvSpPr>
        <p:spPr>
          <a:xfrm>
            <a:off x="4629475" y="2513100"/>
            <a:ext cx="2055000" cy="1926600"/>
          </a:xfrm>
          <a:prstGeom prst="rect">
            <a:avLst/>
          </a:prstGeom>
        </p:spPr>
        <p:txBody>
          <a:bodyPr anchorCtr="0" anchor="b" bIns="91425" lIns="91425" spcFirstLastPara="1" rIns="91425" wrap="square" tIns="91425">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323" name="Google Shape;323;p27"/>
          <p:cNvSpPr txBox="1"/>
          <p:nvPr>
            <p:ph idx="6" type="subTitle"/>
          </p:nvPr>
        </p:nvSpPr>
        <p:spPr>
          <a:xfrm>
            <a:off x="4783900" y="1539225"/>
            <a:ext cx="1821600" cy="568500"/>
          </a:xfrm>
          <a:prstGeom prst="rect">
            <a:avLst/>
          </a:prstGeom>
        </p:spPr>
        <p:txBody>
          <a:bodyPr anchorCtr="0" anchor="t" bIns="91425" lIns="91425" spcFirstLastPara="1" rIns="91425" wrap="square" tIns="91425">
            <a:noAutofit/>
          </a:bodyPr>
          <a:lstStyle>
            <a:lvl1pPr lvl="0">
              <a:spcBef>
                <a:spcPts val="0"/>
              </a:spcBef>
              <a:spcAft>
                <a:spcPts val="0"/>
              </a:spcAft>
              <a:buNone/>
              <a:defRPr b="1"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24" name="Google Shape;324;p2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xes and image">
  <p:cSld name="CUSTOM">
    <p:spTree>
      <p:nvGrpSpPr>
        <p:cNvPr id="325" name="Shape 325"/>
        <p:cNvGrpSpPr/>
        <p:nvPr/>
      </p:nvGrpSpPr>
      <p:grpSpPr>
        <a:xfrm>
          <a:off x="0" y="0"/>
          <a:ext cx="0" cy="0"/>
          <a:chOff x="0" y="0"/>
          <a:chExt cx="0" cy="0"/>
        </a:xfrm>
      </p:grpSpPr>
      <p:sp>
        <p:nvSpPr>
          <p:cNvPr id="326" name="Google Shape;326;p28"/>
          <p:cNvSpPr/>
          <p:nvPr/>
        </p:nvSpPr>
        <p:spPr>
          <a:xfrm>
            <a:off x="6084175" y="474900"/>
            <a:ext cx="2771400" cy="4193700"/>
          </a:xfrm>
          <a:prstGeom prst="roundRect">
            <a:avLst>
              <a:gd fmla="val 7333"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27" name="Google Shape;327;p2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328" name="Google Shape;328;p28"/>
          <p:cNvSpPr/>
          <p:nvPr/>
        </p:nvSpPr>
        <p:spPr>
          <a:xfrm>
            <a:off x="288400" y="474900"/>
            <a:ext cx="5670000" cy="4193700"/>
          </a:xfrm>
          <a:prstGeom prst="roundRect">
            <a:avLst>
              <a:gd fmla="val 407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29" name="Google Shape;329;p28"/>
          <p:cNvSpPr/>
          <p:nvPr/>
        </p:nvSpPr>
        <p:spPr>
          <a:xfrm>
            <a:off x="567700"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30" name="Google Shape;330;p28"/>
          <p:cNvSpPr/>
          <p:nvPr/>
        </p:nvSpPr>
        <p:spPr>
          <a:xfrm>
            <a:off x="1679742"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31" name="Google Shape;331;p28"/>
          <p:cNvSpPr/>
          <p:nvPr/>
        </p:nvSpPr>
        <p:spPr>
          <a:xfrm>
            <a:off x="2791783"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32" name="Google Shape;332;p28"/>
          <p:cNvSpPr txBox="1"/>
          <p:nvPr>
            <p:ph type="title"/>
          </p:nvPr>
        </p:nvSpPr>
        <p:spPr>
          <a:xfrm>
            <a:off x="586125" y="745875"/>
            <a:ext cx="4471200" cy="9420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36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333" name="Google Shape;333;p28"/>
          <p:cNvSpPr txBox="1"/>
          <p:nvPr>
            <p:ph idx="1" type="body"/>
          </p:nvPr>
        </p:nvSpPr>
        <p:spPr>
          <a:xfrm>
            <a:off x="6379950" y="3477525"/>
            <a:ext cx="2121300" cy="9651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34" name="Google Shape;334;p28"/>
          <p:cNvSpPr txBox="1"/>
          <p:nvPr>
            <p:ph idx="2"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35" name="Google Shape;335;p28"/>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36" name="Google Shape;336;p28"/>
          <p:cNvSpPr/>
          <p:nvPr>
            <p:ph idx="4" type="pic"/>
          </p:nvPr>
        </p:nvSpPr>
        <p:spPr>
          <a:xfrm>
            <a:off x="6084175" y="474750"/>
            <a:ext cx="2771400" cy="1458300"/>
          </a:xfrm>
          <a:prstGeom prst="roundRect">
            <a:avLst>
              <a:gd fmla="val 11040" name="adj"/>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4 elements 1">
  <p:cSld name="CUSTOM_10_3">
    <p:bg>
      <p:bgPr>
        <a:solidFill>
          <a:schemeClr val="dk2"/>
        </a:solidFill>
      </p:bgPr>
    </p:bg>
    <p:spTree>
      <p:nvGrpSpPr>
        <p:cNvPr id="337" name="Shape 337"/>
        <p:cNvGrpSpPr/>
        <p:nvPr/>
      </p:nvGrpSpPr>
      <p:grpSpPr>
        <a:xfrm>
          <a:off x="0" y="0"/>
          <a:ext cx="0" cy="0"/>
          <a:chOff x="0" y="0"/>
          <a:chExt cx="0" cy="0"/>
        </a:xfrm>
      </p:grpSpPr>
      <p:pic>
        <p:nvPicPr>
          <p:cNvPr id="338" name="Google Shape;338;p29"/>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339" name="Google Shape;339;p29"/>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40" name="Google Shape;340;p29"/>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41" name="Google Shape;341;p29"/>
          <p:cNvSpPr txBox="1"/>
          <p:nvPr>
            <p:ph type="title"/>
          </p:nvPr>
        </p:nvSpPr>
        <p:spPr>
          <a:xfrm>
            <a:off x="288400" y="476400"/>
            <a:ext cx="2769000" cy="496800"/>
          </a:xfrm>
          <a:prstGeom prst="rect">
            <a:avLst/>
          </a:prstGeom>
        </p:spPr>
        <p:txBody>
          <a:bodyPr anchorCtr="0" anchor="b"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342" name="Google Shape;342;p29"/>
          <p:cNvSpPr txBox="1"/>
          <p:nvPr>
            <p:ph idx="3" type="subTitle"/>
          </p:nvPr>
        </p:nvSpPr>
        <p:spPr>
          <a:xfrm>
            <a:off x="284701" y="1716225"/>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43" name="Google Shape;343;p29"/>
          <p:cNvSpPr txBox="1"/>
          <p:nvPr>
            <p:ph idx="4" type="subTitle"/>
          </p:nvPr>
        </p:nvSpPr>
        <p:spPr>
          <a:xfrm>
            <a:off x="1148000" y="1713825"/>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44" name="Google Shape;344;p29"/>
          <p:cNvSpPr txBox="1"/>
          <p:nvPr>
            <p:ph idx="5" type="subTitle"/>
          </p:nvPr>
        </p:nvSpPr>
        <p:spPr>
          <a:xfrm>
            <a:off x="5842012" y="1713825"/>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45" name="Google Shape;345;p29"/>
          <p:cNvSpPr txBox="1"/>
          <p:nvPr>
            <p:ph idx="6" type="subTitle"/>
          </p:nvPr>
        </p:nvSpPr>
        <p:spPr>
          <a:xfrm>
            <a:off x="284701" y="2506919"/>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46" name="Google Shape;346;p29"/>
          <p:cNvSpPr txBox="1"/>
          <p:nvPr>
            <p:ph idx="7" type="subTitle"/>
          </p:nvPr>
        </p:nvSpPr>
        <p:spPr>
          <a:xfrm>
            <a:off x="1148000" y="2504519"/>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47" name="Google Shape;347;p29"/>
          <p:cNvSpPr txBox="1"/>
          <p:nvPr>
            <p:ph idx="8" type="subTitle"/>
          </p:nvPr>
        </p:nvSpPr>
        <p:spPr>
          <a:xfrm>
            <a:off x="5842012" y="2504519"/>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48" name="Google Shape;348;p29"/>
          <p:cNvSpPr txBox="1"/>
          <p:nvPr>
            <p:ph idx="9" type="subTitle"/>
          </p:nvPr>
        </p:nvSpPr>
        <p:spPr>
          <a:xfrm>
            <a:off x="284701" y="3255713"/>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49" name="Google Shape;349;p29"/>
          <p:cNvSpPr txBox="1"/>
          <p:nvPr>
            <p:ph idx="13" type="subTitle"/>
          </p:nvPr>
        </p:nvSpPr>
        <p:spPr>
          <a:xfrm>
            <a:off x="1148000" y="3253313"/>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50" name="Google Shape;350;p29"/>
          <p:cNvSpPr txBox="1"/>
          <p:nvPr>
            <p:ph idx="14" type="subTitle"/>
          </p:nvPr>
        </p:nvSpPr>
        <p:spPr>
          <a:xfrm>
            <a:off x="5842012" y="3253313"/>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51" name="Google Shape;351;p29"/>
          <p:cNvSpPr txBox="1"/>
          <p:nvPr>
            <p:ph idx="15" type="subTitle"/>
          </p:nvPr>
        </p:nvSpPr>
        <p:spPr>
          <a:xfrm>
            <a:off x="284701" y="4029675"/>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52" name="Google Shape;352;p29"/>
          <p:cNvSpPr txBox="1"/>
          <p:nvPr>
            <p:ph idx="16" type="subTitle"/>
          </p:nvPr>
        </p:nvSpPr>
        <p:spPr>
          <a:xfrm>
            <a:off x="1148000" y="4027275"/>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53" name="Google Shape;353;p29"/>
          <p:cNvSpPr txBox="1"/>
          <p:nvPr>
            <p:ph idx="17" type="subTitle"/>
          </p:nvPr>
        </p:nvSpPr>
        <p:spPr>
          <a:xfrm>
            <a:off x="5842012" y="4027275"/>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54" name="Google Shape;354;p2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55" name="Shape 355"/>
        <p:cNvGrpSpPr/>
        <p:nvPr/>
      </p:nvGrpSpPr>
      <p:grpSpPr>
        <a:xfrm>
          <a:off x="0" y="0"/>
          <a:ext cx="0" cy="0"/>
          <a:chOff x="0" y="0"/>
          <a:chExt cx="0" cy="0"/>
        </a:xfrm>
      </p:grpSpPr>
      <p:sp>
        <p:nvSpPr>
          <p:cNvPr id="356" name="Google Shape;356;p30"/>
          <p:cNvSpPr txBox="1"/>
          <p:nvPr>
            <p:ph type="ctrTitle"/>
          </p:nvPr>
        </p:nvSpPr>
        <p:spPr>
          <a:xfrm>
            <a:off x="311708" y="744575"/>
            <a:ext cx="8520600" cy="2052600"/>
          </a:xfrm>
          <a:prstGeom prst="rect">
            <a:avLst/>
          </a:prstGeom>
        </p:spPr>
        <p:txBody>
          <a:bodyPr anchorCtr="0" anchor="b" bIns="0" lIns="0" spcFirstLastPara="1" rIns="91425" wrap="square" tIns="0">
            <a:sp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357" name="Google Shape;357;p3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58" name="Shape 358"/>
        <p:cNvGrpSpPr/>
        <p:nvPr/>
      </p:nvGrpSpPr>
      <p:grpSpPr>
        <a:xfrm>
          <a:off x="0" y="0"/>
          <a:ext cx="0" cy="0"/>
          <a:chOff x="0" y="0"/>
          <a:chExt cx="0" cy="0"/>
        </a:xfrm>
      </p:grpSpPr>
      <p:sp>
        <p:nvSpPr>
          <p:cNvPr id="359" name="Google Shape;359;p31"/>
          <p:cNvSpPr txBox="1"/>
          <p:nvPr>
            <p:ph type="title"/>
          </p:nvPr>
        </p:nvSpPr>
        <p:spPr>
          <a:xfrm>
            <a:off x="311700" y="2150850"/>
            <a:ext cx="8520600" cy="841800"/>
          </a:xfrm>
          <a:prstGeom prst="rect">
            <a:avLst/>
          </a:prstGeom>
        </p:spPr>
        <p:txBody>
          <a:bodyPr anchorCtr="0" anchor="ctr" bIns="0" lIns="0" spcFirstLastPara="1" rIns="91425" wrap="square" tIns="0">
            <a:sp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60" name="Shape 360"/>
        <p:cNvGrpSpPr/>
        <p:nvPr/>
      </p:nvGrpSpPr>
      <p:grpSpPr>
        <a:xfrm>
          <a:off x="0" y="0"/>
          <a:ext cx="0" cy="0"/>
          <a:chOff x="0" y="0"/>
          <a:chExt cx="0" cy="0"/>
        </a:xfrm>
      </p:grpSpPr>
      <p:sp>
        <p:nvSpPr>
          <p:cNvPr id="361" name="Google Shape;361;p32"/>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62" name="Google Shape;362;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63" name="Shape 363"/>
        <p:cNvGrpSpPr/>
        <p:nvPr/>
      </p:nvGrpSpPr>
      <p:grpSpPr>
        <a:xfrm>
          <a:off x="0" y="0"/>
          <a:ext cx="0" cy="0"/>
          <a:chOff x="0" y="0"/>
          <a:chExt cx="0" cy="0"/>
        </a:xfrm>
      </p:grpSpPr>
      <p:sp>
        <p:nvSpPr>
          <p:cNvPr id="364" name="Google Shape;364;p33"/>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65" name="Google Shape;365;p3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6" name="Google Shape;366;p33"/>
          <p:cNvSpPr txBox="1"/>
          <p:nvPr>
            <p:ph idx="2" type="body"/>
          </p:nvPr>
        </p:nvSpPr>
        <p:spPr>
          <a:xfrm>
            <a:off x="4832400" y="1152475"/>
            <a:ext cx="3999900" cy="3416400"/>
          </a:xfrm>
          <a:prstGeom prst="rect">
            <a:avLst/>
          </a:prstGeom>
        </p:spPr>
        <p:txBody>
          <a:bodyPr anchorCtr="0" anchor="t" bIns="91425" lIns="0"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67" name="Shape 367"/>
        <p:cNvGrpSpPr/>
        <p:nvPr/>
      </p:nvGrpSpPr>
      <p:grpSpPr>
        <a:xfrm>
          <a:off x="0" y="0"/>
          <a:ext cx="0" cy="0"/>
          <a:chOff x="0" y="0"/>
          <a:chExt cx="0" cy="0"/>
        </a:xfrm>
      </p:grpSpPr>
      <p:sp>
        <p:nvSpPr>
          <p:cNvPr id="368" name="Google Shape;368;p34"/>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69" name="Shape 369"/>
        <p:cNvGrpSpPr/>
        <p:nvPr/>
      </p:nvGrpSpPr>
      <p:grpSpPr>
        <a:xfrm>
          <a:off x="0" y="0"/>
          <a:ext cx="0" cy="0"/>
          <a:chOff x="0" y="0"/>
          <a:chExt cx="0" cy="0"/>
        </a:xfrm>
      </p:grpSpPr>
      <p:sp>
        <p:nvSpPr>
          <p:cNvPr id="370" name="Google Shape;370;p35"/>
          <p:cNvSpPr txBox="1"/>
          <p:nvPr>
            <p:ph type="title"/>
          </p:nvPr>
        </p:nvSpPr>
        <p:spPr>
          <a:xfrm>
            <a:off x="311700" y="555600"/>
            <a:ext cx="2808000" cy="755700"/>
          </a:xfrm>
          <a:prstGeom prst="rect">
            <a:avLst/>
          </a:prstGeom>
        </p:spPr>
        <p:txBody>
          <a:bodyPr anchorCtr="0" anchor="b" bIns="0" lIns="0" spcFirstLastPara="1" rIns="91425" wrap="square" tIns="0">
            <a:sp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371" name="Google Shape;371;p35"/>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72" name="Shape 372"/>
        <p:cNvGrpSpPr/>
        <p:nvPr/>
      </p:nvGrpSpPr>
      <p:grpSpPr>
        <a:xfrm>
          <a:off x="0" y="0"/>
          <a:ext cx="0" cy="0"/>
          <a:chOff x="0" y="0"/>
          <a:chExt cx="0" cy="0"/>
        </a:xfrm>
      </p:grpSpPr>
      <p:sp>
        <p:nvSpPr>
          <p:cNvPr id="373" name="Google Shape;373;p36"/>
          <p:cNvSpPr txBox="1"/>
          <p:nvPr>
            <p:ph type="title"/>
          </p:nvPr>
        </p:nvSpPr>
        <p:spPr>
          <a:xfrm>
            <a:off x="490250" y="450150"/>
            <a:ext cx="6367800" cy="4090800"/>
          </a:xfrm>
          <a:prstGeom prst="rect">
            <a:avLst/>
          </a:prstGeom>
        </p:spPr>
        <p:txBody>
          <a:bodyPr anchorCtr="0" anchor="ctr" bIns="0" lIns="0" spcFirstLastPara="1" rIns="91425" wrap="square" tIns="0">
            <a:spAutoFit/>
          </a:bodyPr>
          <a:lstStyle>
            <a:lvl1pPr lvl="0">
              <a:spcBef>
                <a:spcPts val="0"/>
              </a:spcBef>
              <a:spcAft>
                <a:spcPts val="0"/>
              </a:spcAft>
              <a:buSzPts val="4800"/>
              <a:buChar char="●"/>
              <a:defRPr/>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74" name="Shape 374"/>
        <p:cNvGrpSpPr/>
        <p:nvPr/>
      </p:nvGrpSpPr>
      <p:grpSpPr>
        <a:xfrm>
          <a:off x="0" y="0"/>
          <a:ext cx="0" cy="0"/>
          <a:chOff x="0" y="0"/>
          <a:chExt cx="0" cy="0"/>
        </a:xfrm>
      </p:grpSpPr>
      <p:sp>
        <p:nvSpPr>
          <p:cNvPr id="375" name="Google Shape;375;p37"/>
          <p:cNvSpPr txBox="1"/>
          <p:nvPr>
            <p:ph type="title"/>
          </p:nvPr>
        </p:nvSpPr>
        <p:spPr>
          <a:xfrm>
            <a:off x="265500" y="1233175"/>
            <a:ext cx="4045200" cy="1482300"/>
          </a:xfrm>
          <a:prstGeom prst="rect">
            <a:avLst/>
          </a:prstGeom>
        </p:spPr>
        <p:txBody>
          <a:bodyPr anchorCtr="0" anchor="b" bIns="0" lIns="0" spcFirstLastPara="1" rIns="91425" wrap="square" tIns="0">
            <a:sp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376" name="Google Shape;376;p3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77" name="Google Shape;377;p3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78" name="Shape 378"/>
        <p:cNvGrpSpPr/>
        <p:nvPr/>
      </p:nvGrpSpPr>
      <p:grpSpPr>
        <a:xfrm>
          <a:off x="0" y="0"/>
          <a:ext cx="0" cy="0"/>
          <a:chOff x="0" y="0"/>
          <a:chExt cx="0" cy="0"/>
        </a:xfrm>
      </p:grpSpPr>
      <p:sp>
        <p:nvSpPr>
          <p:cNvPr id="379" name="Google Shape;379;p3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000"/>
              <a:buNone/>
              <a:defRPr/>
            </a:lvl1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80" name="Shape 380"/>
        <p:cNvGrpSpPr/>
        <p:nvPr/>
      </p:nvGrpSpPr>
      <p:grpSpPr>
        <a:xfrm>
          <a:off x="0" y="0"/>
          <a:ext cx="0" cy="0"/>
          <a:chOff x="0" y="0"/>
          <a:chExt cx="0" cy="0"/>
        </a:xfrm>
      </p:grpSpPr>
      <p:sp>
        <p:nvSpPr>
          <p:cNvPr id="381" name="Google Shape;381;p39"/>
          <p:cNvSpPr txBox="1"/>
          <p:nvPr>
            <p:ph hasCustomPrompt="1" type="title"/>
          </p:nvPr>
        </p:nvSpPr>
        <p:spPr>
          <a:xfrm>
            <a:off x="311700" y="1106125"/>
            <a:ext cx="8520600" cy="1963500"/>
          </a:xfrm>
          <a:prstGeom prst="rect">
            <a:avLst/>
          </a:prstGeom>
        </p:spPr>
        <p:txBody>
          <a:bodyPr anchorCtr="0" anchor="b" bIns="0" lIns="0" spcFirstLastPara="1" rIns="91425" wrap="square" tIns="0">
            <a:sp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382" name="Google Shape;382;p39"/>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83" name="Shape 383"/>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84" name="Shape 384"/>
        <p:cNvGrpSpPr/>
        <p:nvPr/>
      </p:nvGrpSpPr>
      <p:grpSpPr>
        <a:xfrm>
          <a:off x="0" y="0"/>
          <a:ext cx="0" cy="0"/>
          <a:chOff x="0" y="0"/>
          <a:chExt cx="0" cy="0"/>
        </a:xfrm>
      </p:grpSpPr>
      <p:sp>
        <p:nvSpPr>
          <p:cNvPr id="385" name="Google Shape;385;p41"/>
          <p:cNvSpPr txBox="1"/>
          <p:nvPr>
            <p:ph type="title"/>
          </p:nvPr>
        </p:nvSpPr>
        <p:spPr>
          <a:xfrm>
            <a:off x="677325" y="1832775"/>
            <a:ext cx="3217200" cy="1484100"/>
          </a:xfrm>
          <a:prstGeom prst="rect">
            <a:avLst/>
          </a:prstGeom>
        </p:spPr>
        <p:txBody>
          <a:bodyPr anchorCtr="0" anchor="ctr" bIns="0" lIns="0" spcFirstLastPara="1" rIns="91425" wrap="square" tIns="0">
            <a:sp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6" name="Google Shape;386;p41"/>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7" name="Google Shape;387;p41"/>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8" name="Google Shape;388;p41"/>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9" name="Google Shape;389;p41"/>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0" name="Google Shape;390;p41"/>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1" name="Google Shape;391;p41"/>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92" name="Shape 392"/>
        <p:cNvGrpSpPr/>
        <p:nvPr/>
      </p:nvGrpSpPr>
      <p:grpSpPr>
        <a:xfrm>
          <a:off x="0" y="0"/>
          <a:ext cx="0" cy="0"/>
          <a:chOff x="0" y="0"/>
          <a:chExt cx="0" cy="0"/>
        </a:xfrm>
      </p:grpSpPr>
      <p:sp>
        <p:nvSpPr>
          <p:cNvPr id="393" name="Google Shape;393;p42"/>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94" name="Google Shape;394;p42"/>
          <p:cNvSpPr txBox="1"/>
          <p:nvPr>
            <p:ph idx="1" type="body"/>
          </p:nvPr>
        </p:nvSpPr>
        <p:spPr>
          <a:xfrm>
            <a:off x="311700" y="1152475"/>
            <a:ext cx="4473900" cy="34164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5" name="Google Shape;395;p42"/>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96" name="Shape 396"/>
        <p:cNvGrpSpPr/>
        <p:nvPr/>
      </p:nvGrpSpPr>
      <p:grpSpPr>
        <a:xfrm>
          <a:off x="0" y="0"/>
          <a:ext cx="0" cy="0"/>
          <a:chOff x="0" y="0"/>
          <a:chExt cx="0" cy="0"/>
        </a:xfrm>
      </p:grpSpPr>
      <p:sp>
        <p:nvSpPr>
          <p:cNvPr id="397" name="Google Shape;397;p43"/>
          <p:cNvSpPr txBox="1"/>
          <p:nvPr>
            <p:ph type="title"/>
          </p:nvPr>
        </p:nvSpPr>
        <p:spPr>
          <a:xfrm>
            <a:off x="483175"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398" name="Google Shape;398;p43"/>
          <p:cNvSpPr txBox="1"/>
          <p:nvPr>
            <p:ph idx="1" type="body"/>
          </p:nvPr>
        </p:nvSpPr>
        <p:spPr>
          <a:xfrm>
            <a:off x="483150" y="2237788"/>
            <a:ext cx="3619800" cy="2373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9" name="Google Shape;399;p43"/>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0" name="Google Shape;400;p43"/>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1" name="Google Shape;401;p43"/>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402" name="Shape 402"/>
        <p:cNvGrpSpPr/>
        <p:nvPr/>
      </p:nvGrpSpPr>
      <p:grpSpPr>
        <a:xfrm>
          <a:off x="0" y="0"/>
          <a:ext cx="0" cy="0"/>
          <a:chOff x="0" y="0"/>
          <a:chExt cx="0" cy="0"/>
        </a:xfrm>
      </p:grpSpPr>
      <p:sp>
        <p:nvSpPr>
          <p:cNvPr id="403" name="Google Shape;403;p44"/>
          <p:cNvSpPr txBox="1"/>
          <p:nvPr>
            <p:ph idx="1" type="body"/>
          </p:nvPr>
        </p:nvSpPr>
        <p:spPr>
          <a:xfrm>
            <a:off x="483175" y="2417500"/>
            <a:ext cx="2455500" cy="2373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04" name="Google Shape;404;p44"/>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5" name="Google Shape;405;p44"/>
          <p:cNvSpPr txBox="1"/>
          <p:nvPr>
            <p:ph type="title"/>
          </p:nvPr>
        </p:nvSpPr>
        <p:spPr>
          <a:xfrm>
            <a:off x="483175"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406" name="Google Shape;406;p44"/>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7" name="Google Shape;407;p44"/>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8" name="Google Shape;408;p44"/>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9" name="Google Shape;409;p44"/>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10" name="Shape 410"/>
        <p:cNvGrpSpPr/>
        <p:nvPr/>
      </p:nvGrpSpPr>
      <p:grpSpPr>
        <a:xfrm>
          <a:off x="0" y="0"/>
          <a:ext cx="0" cy="0"/>
          <a:chOff x="0" y="0"/>
          <a:chExt cx="0" cy="0"/>
        </a:xfrm>
      </p:grpSpPr>
      <p:sp>
        <p:nvSpPr>
          <p:cNvPr id="411" name="Google Shape;411;p45"/>
          <p:cNvSpPr txBox="1"/>
          <p:nvPr>
            <p:ph idx="1" type="body"/>
          </p:nvPr>
        </p:nvSpPr>
        <p:spPr>
          <a:xfrm>
            <a:off x="366725" y="1759093"/>
            <a:ext cx="3838500" cy="1138500"/>
          </a:xfrm>
          <a:prstGeom prst="rect">
            <a:avLst/>
          </a:prstGeom>
        </p:spPr>
        <p:txBody>
          <a:bodyPr anchorCtr="0" anchor="t" bIns="91425" lIns="0"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12" name="Google Shape;412;p45"/>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3" name="Google Shape;413;p45"/>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4" name="Google Shape;414;p45"/>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5" name="Google Shape;415;p45"/>
          <p:cNvSpPr txBox="1"/>
          <p:nvPr>
            <p:ph type="title"/>
          </p:nvPr>
        </p:nvSpPr>
        <p:spPr>
          <a:xfrm>
            <a:off x="366750"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416" name="Google Shape;416;p45"/>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7" name="Google Shape;417;p45"/>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8" name="Google Shape;418;p45"/>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9" name="Google Shape;419;p45"/>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20" name="Shape 420"/>
        <p:cNvGrpSpPr/>
        <p:nvPr/>
      </p:nvGrpSpPr>
      <p:grpSpPr>
        <a:xfrm>
          <a:off x="0" y="0"/>
          <a:ext cx="0" cy="0"/>
          <a:chOff x="0" y="0"/>
          <a:chExt cx="0" cy="0"/>
        </a:xfrm>
      </p:grpSpPr>
      <p:sp>
        <p:nvSpPr>
          <p:cNvPr id="421" name="Google Shape;421;p46"/>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22" name="Google Shape;422;p46"/>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23" name="Shape 423"/>
        <p:cNvGrpSpPr/>
        <p:nvPr/>
      </p:nvGrpSpPr>
      <p:grpSpPr>
        <a:xfrm>
          <a:off x="0" y="0"/>
          <a:ext cx="0" cy="0"/>
          <a:chOff x="0" y="0"/>
          <a:chExt cx="0" cy="0"/>
        </a:xfrm>
      </p:grpSpPr>
      <p:sp>
        <p:nvSpPr>
          <p:cNvPr id="424" name="Google Shape;424;p47"/>
          <p:cNvSpPr txBox="1"/>
          <p:nvPr>
            <p:ph idx="1" type="body"/>
          </p:nvPr>
        </p:nvSpPr>
        <p:spPr>
          <a:xfrm>
            <a:off x="311700" y="4080225"/>
            <a:ext cx="4027500" cy="926100"/>
          </a:xfrm>
          <a:prstGeom prst="rect">
            <a:avLst/>
          </a:prstGeom>
        </p:spPr>
        <p:txBody>
          <a:bodyPr anchorCtr="0" anchor="t" bIns="91425" lIns="0"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25" name="Google Shape;425;p47"/>
          <p:cNvSpPr/>
          <p:nvPr>
            <p:ph idx="2" type="pic"/>
          </p:nvPr>
        </p:nvSpPr>
        <p:spPr>
          <a:xfrm>
            <a:off x="4804825" y="1133300"/>
            <a:ext cx="4027500" cy="2392800"/>
          </a:xfrm>
          <a:prstGeom prst="rect">
            <a:avLst/>
          </a:prstGeom>
          <a:noFill/>
          <a:ln>
            <a:noFill/>
          </a:ln>
        </p:spPr>
      </p:sp>
      <p:sp>
        <p:nvSpPr>
          <p:cNvPr id="426" name="Google Shape;426;p47"/>
          <p:cNvSpPr/>
          <p:nvPr>
            <p:ph idx="3" type="pic"/>
          </p:nvPr>
        </p:nvSpPr>
        <p:spPr>
          <a:xfrm>
            <a:off x="311725" y="1133300"/>
            <a:ext cx="4027500" cy="2392800"/>
          </a:xfrm>
          <a:prstGeom prst="rect">
            <a:avLst/>
          </a:prstGeom>
          <a:noFill/>
          <a:ln>
            <a:noFill/>
          </a:ln>
        </p:spPr>
      </p:sp>
      <p:sp>
        <p:nvSpPr>
          <p:cNvPr id="427" name="Google Shape;427;p47"/>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8" name="Google Shape;428;p47"/>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29" name="Google Shape;429;p47"/>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0" name="Google Shape;430;p47"/>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31" name="Shape 431"/>
        <p:cNvGrpSpPr/>
        <p:nvPr/>
      </p:nvGrpSpPr>
      <p:grpSpPr>
        <a:xfrm>
          <a:off x="0" y="0"/>
          <a:ext cx="0" cy="0"/>
          <a:chOff x="0" y="0"/>
          <a:chExt cx="0" cy="0"/>
        </a:xfrm>
      </p:grpSpPr>
      <p:sp>
        <p:nvSpPr>
          <p:cNvPr id="432" name="Google Shape;432;p48"/>
          <p:cNvSpPr txBox="1"/>
          <p:nvPr>
            <p:ph idx="1" type="body"/>
          </p:nvPr>
        </p:nvSpPr>
        <p:spPr>
          <a:xfrm>
            <a:off x="311700" y="3911700"/>
            <a:ext cx="2627100" cy="1018500"/>
          </a:xfrm>
          <a:prstGeom prst="rect">
            <a:avLst/>
          </a:prstGeom>
        </p:spPr>
        <p:txBody>
          <a:bodyPr anchorCtr="0" anchor="t" bIns="91425" lIns="0"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33" name="Google Shape;433;p48"/>
          <p:cNvSpPr/>
          <p:nvPr>
            <p:ph idx="2" type="pic"/>
          </p:nvPr>
        </p:nvSpPr>
        <p:spPr>
          <a:xfrm>
            <a:off x="6205225" y="1128325"/>
            <a:ext cx="2627100" cy="2273100"/>
          </a:xfrm>
          <a:prstGeom prst="rect">
            <a:avLst/>
          </a:prstGeom>
          <a:noFill/>
          <a:ln>
            <a:noFill/>
          </a:ln>
        </p:spPr>
      </p:sp>
      <p:sp>
        <p:nvSpPr>
          <p:cNvPr id="434" name="Google Shape;434;p48"/>
          <p:cNvSpPr/>
          <p:nvPr>
            <p:ph idx="3" type="pic"/>
          </p:nvPr>
        </p:nvSpPr>
        <p:spPr>
          <a:xfrm>
            <a:off x="311725" y="1128325"/>
            <a:ext cx="2627100" cy="2273100"/>
          </a:xfrm>
          <a:prstGeom prst="rect">
            <a:avLst/>
          </a:prstGeom>
          <a:noFill/>
          <a:ln>
            <a:noFill/>
          </a:ln>
        </p:spPr>
      </p:sp>
      <p:sp>
        <p:nvSpPr>
          <p:cNvPr id="435" name="Google Shape;435;p48"/>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6" name="Google Shape;436;p48"/>
          <p:cNvSpPr/>
          <p:nvPr>
            <p:ph idx="5" type="pic"/>
          </p:nvPr>
        </p:nvSpPr>
        <p:spPr>
          <a:xfrm>
            <a:off x="3255250" y="1128325"/>
            <a:ext cx="2627100" cy="2273100"/>
          </a:xfrm>
          <a:prstGeom prst="rect">
            <a:avLst/>
          </a:prstGeom>
          <a:noFill/>
          <a:ln>
            <a:noFill/>
          </a:ln>
        </p:spPr>
      </p:sp>
      <p:sp>
        <p:nvSpPr>
          <p:cNvPr id="437" name="Google Shape;437;p48"/>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8" name="Google Shape;438;p48"/>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39" name="Google Shape;439;p48"/>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40" name="Google Shape;440;p48"/>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41" name="Google Shape;441;p48"/>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42" name="Shape 442"/>
        <p:cNvGrpSpPr/>
        <p:nvPr/>
      </p:nvGrpSpPr>
      <p:grpSpPr>
        <a:xfrm>
          <a:off x="0" y="0"/>
          <a:ext cx="0" cy="0"/>
          <a:chOff x="0" y="0"/>
          <a:chExt cx="0" cy="0"/>
        </a:xfrm>
      </p:grpSpPr>
      <p:sp>
        <p:nvSpPr>
          <p:cNvPr id="443" name="Google Shape;443;p49"/>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44" name="Shape 444"/>
        <p:cNvGrpSpPr/>
        <p:nvPr/>
      </p:nvGrpSpPr>
      <p:grpSpPr>
        <a:xfrm>
          <a:off x="0" y="0"/>
          <a:ext cx="0" cy="0"/>
          <a:chOff x="0" y="0"/>
          <a:chExt cx="0" cy="0"/>
        </a:xfrm>
      </p:grpSpPr>
      <p:sp>
        <p:nvSpPr>
          <p:cNvPr id="445" name="Google Shape;445;p50"/>
          <p:cNvSpPr/>
          <p:nvPr>
            <p:ph idx="2" type="pic"/>
          </p:nvPr>
        </p:nvSpPr>
        <p:spPr>
          <a:xfrm>
            <a:off x="3389600" y="118913"/>
            <a:ext cx="1643700" cy="1535100"/>
          </a:xfrm>
          <a:prstGeom prst="rect">
            <a:avLst/>
          </a:prstGeom>
          <a:noFill/>
          <a:ln>
            <a:noFill/>
          </a:ln>
        </p:spPr>
      </p:sp>
      <p:sp>
        <p:nvSpPr>
          <p:cNvPr id="446" name="Google Shape;446;p50"/>
          <p:cNvSpPr/>
          <p:nvPr>
            <p:ph idx="3" type="pic"/>
          </p:nvPr>
        </p:nvSpPr>
        <p:spPr>
          <a:xfrm>
            <a:off x="5195935" y="118913"/>
            <a:ext cx="1643700" cy="1535100"/>
          </a:xfrm>
          <a:prstGeom prst="rect">
            <a:avLst/>
          </a:prstGeom>
          <a:noFill/>
          <a:ln>
            <a:noFill/>
          </a:ln>
        </p:spPr>
      </p:sp>
      <p:sp>
        <p:nvSpPr>
          <p:cNvPr id="447" name="Google Shape;447;p50"/>
          <p:cNvSpPr/>
          <p:nvPr>
            <p:ph idx="4" type="pic"/>
          </p:nvPr>
        </p:nvSpPr>
        <p:spPr>
          <a:xfrm>
            <a:off x="7002270" y="118913"/>
            <a:ext cx="1643700" cy="1535100"/>
          </a:xfrm>
          <a:prstGeom prst="rect">
            <a:avLst/>
          </a:prstGeom>
          <a:noFill/>
          <a:ln>
            <a:noFill/>
          </a:ln>
        </p:spPr>
      </p:sp>
      <p:sp>
        <p:nvSpPr>
          <p:cNvPr id="448" name="Google Shape;448;p50"/>
          <p:cNvSpPr/>
          <p:nvPr>
            <p:ph idx="5" type="pic"/>
          </p:nvPr>
        </p:nvSpPr>
        <p:spPr>
          <a:xfrm>
            <a:off x="3389588" y="1804212"/>
            <a:ext cx="1643700" cy="1535100"/>
          </a:xfrm>
          <a:prstGeom prst="rect">
            <a:avLst/>
          </a:prstGeom>
          <a:noFill/>
          <a:ln>
            <a:noFill/>
          </a:ln>
        </p:spPr>
      </p:sp>
      <p:sp>
        <p:nvSpPr>
          <p:cNvPr id="449" name="Google Shape;449;p50"/>
          <p:cNvSpPr/>
          <p:nvPr>
            <p:ph idx="6" type="pic"/>
          </p:nvPr>
        </p:nvSpPr>
        <p:spPr>
          <a:xfrm>
            <a:off x="5195922" y="1804212"/>
            <a:ext cx="1643700" cy="1535100"/>
          </a:xfrm>
          <a:prstGeom prst="rect">
            <a:avLst/>
          </a:prstGeom>
          <a:noFill/>
          <a:ln>
            <a:noFill/>
          </a:ln>
        </p:spPr>
      </p:sp>
      <p:sp>
        <p:nvSpPr>
          <p:cNvPr id="450" name="Google Shape;450;p50"/>
          <p:cNvSpPr/>
          <p:nvPr>
            <p:ph idx="7" type="pic"/>
          </p:nvPr>
        </p:nvSpPr>
        <p:spPr>
          <a:xfrm>
            <a:off x="7002257" y="1804212"/>
            <a:ext cx="1643700" cy="1535100"/>
          </a:xfrm>
          <a:prstGeom prst="rect">
            <a:avLst/>
          </a:prstGeom>
          <a:noFill/>
          <a:ln>
            <a:noFill/>
          </a:ln>
        </p:spPr>
      </p:sp>
      <p:sp>
        <p:nvSpPr>
          <p:cNvPr id="451" name="Google Shape;451;p50"/>
          <p:cNvSpPr txBox="1"/>
          <p:nvPr>
            <p:ph type="title"/>
          </p:nvPr>
        </p:nvSpPr>
        <p:spPr>
          <a:xfrm>
            <a:off x="351550" y="445025"/>
            <a:ext cx="2596800" cy="17064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52" name="Google Shape;452;p50"/>
          <p:cNvSpPr/>
          <p:nvPr>
            <p:ph idx="8" type="pic"/>
          </p:nvPr>
        </p:nvSpPr>
        <p:spPr>
          <a:xfrm>
            <a:off x="3389588" y="3489487"/>
            <a:ext cx="1643700" cy="1535100"/>
          </a:xfrm>
          <a:prstGeom prst="rect">
            <a:avLst/>
          </a:prstGeom>
          <a:noFill/>
          <a:ln>
            <a:noFill/>
          </a:ln>
        </p:spPr>
      </p:sp>
      <p:sp>
        <p:nvSpPr>
          <p:cNvPr id="453" name="Google Shape;453;p50"/>
          <p:cNvSpPr/>
          <p:nvPr>
            <p:ph idx="9" type="pic"/>
          </p:nvPr>
        </p:nvSpPr>
        <p:spPr>
          <a:xfrm>
            <a:off x="5195922" y="3489487"/>
            <a:ext cx="1643700" cy="1535100"/>
          </a:xfrm>
          <a:prstGeom prst="rect">
            <a:avLst/>
          </a:prstGeom>
          <a:noFill/>
          <a:ln>
            <a:noFill/>
          </a:ln>
        </p:spPr>
      </p:sp>
      <p:sp>
        <p:nvSpPr>
          <p:cNvPr id="454" name="Google Shape;454;p50"/>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1">
  <p:cSld name="Chart 1 (g397602f17d7_60_0)">
    <p:bg>
      <p:bgPr>
        <a:solidFill>
          <a:schemeClr val="lt2"/>
        </a:solidFill>
      </p:bgPr>
    </p:bg>
    <p:spTree>
      <p:nvGrpSpPr>
        <p:cNvPr id="455" name="Shape 455"/>
        <p:cNvGrpSpPr/>
        <p:nvPr/>
      </p:nvGrpSpPr>
      <p:grpSpPr>
        <a:xfrm>
          <a:off x="0" y="0"/>
          <a:ext cx="0" cy="0"/>
          <a:chOff x="0" y="0"/>
          <a:chExt cx="0" cy="0"/>
        </a:xfrm>
      </p:grpSpPr>
      <p:sp>
        <p:nvSpPr>
          <p:cNvPr id="456" name="Google Shape;456;p51"/>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57" name="Google Shape;457;p51"/>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58" name="Google Shape;458;p5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459" name="Google Shape;459;p51"/>
          <p:cNvSpPr txBox="1"/>
          <p:nvPr>
            <p:ph idx="3" type="subTitle"/>
          </p:nvPr>
        </p:nvSpPr>
        <p:spPr>
          <a:xfrm>
            <a:off x="38592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460" name="Google Shape;460;p51"/>
          <p:cNvSpPr txBox="1"/>
          <p:nvPr>
            <p:ph idx="4" type="subTitle"/>
          </p:nvPr>
        </p:nvSpPr>
        <p:spPr>
          <a:xfrm>
            <a:off x="26502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461" name="Google Shape;461;p51"/>
          <p:cNvSpPr txBox="1"/>
          <p:nvPr>
            <p:ph idx="5" type="subTitle"/>
          </p:nvPr>
        </p:nvSpPr>
        <p:spPr>
          <a:xfrm>
            <a:off x="47217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462" name="Google Shape;462;p51"/>
          <p:cNvSpPr txBox="1"/>
          <p:nvPr>
            <p:ph idx="6" type="subTitle"/>
          </p:nvPr>
        </p:nvSpPr>
        <p:spPr>
          <a:xfrm>
            <a:off x="698607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463" name="Google Shape;463;p51"/>
          <p:cNvSpPr txBox="1"/>
          <p:nvPr>
            <p:ph idx="7" type="body"/>
          </p:nvPr>
        </p:nvSpPr>
        <p:spPr>
          <a:xfrm>
            <a:off x="284700" y="41700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Char char="●"/>
              <a:defRPr sz="800"/>
            </a:lvl1pPr>
            <a:lvl2pPr indent="-279400" lvl="1" marL="914400">
              <a:spcBef>
                <a:spcPts val="0"/>
              </a:spcBef>
              <a:spcAft>
                <a:spcPts val="0"/>
              </a:spcAft>
              <a:buClr>
                <a:schemeClr val="lt1"/>
              </a:buClr>
              <a:buSzPts val="800"/>
              <a:buChar char="○"/>
              <a:defRPr sz="800"/>
            </a:lvl2pPr>
            <a:lvl3pPr indent="-279400" lvl="2" marL="1371600">
              <a:spcBef>
                <a:spcPts val="0"/>
              </a:spcBef>
              <a:spcAft>
                <a:spcPts val="0"/>
              </a:spcAft>
              <a:buClr>
                <a:schemeClr val="lt1"/>
              </a:buClr>
              <a:buSzPts val="800"/>
              <a:buChar char="■"/>
              <a:defRPr sz="800"/>
            </a:lvl3pPr>
            <a:lvl4pPr indent="-279400" lvl="3" marL="1828800">
              <a:spcBef>
                <a:spcPts val="0"/>
              </a:spcBef>
              <a:spcAft>
                <a:spcPts val="0"/>
              </a:spcAft>
              <a:buClr>
                <a:schemeClr val="lt1"/>
              </a:buClr>
              <a:buSzPts val="800"/>
              <a:buChar char="●"/>
              <a:defRPr sz="800"/>
            </a:lvl4pPr>
            <a:lvl5pPr indent="-279400" lvl="4" marL="2286000">
              <a:spcBef>
                <a:spcPts val="0"/>
              </a:spcBef>
              <a:spcAft>
                <a:spcPts val="0"/>
              </a:spcAft>
              <a:buClr>
                <a:schemeClr val="lt1"/>
              </a:buClr>
              <a:buSzPts val="800"/>
              <a:buChar char="○"/>
              <a:defRPr sz="800"/>
            </a:lvl5pPr>
            <a:lvl6pPr indent="-279400" lvl="5" marL="2743200">
              <a:spcBef>
                <a:spcPts val="0"/>
              </a:spcBef>
              <a:spcAft>
                <a:spcPts val="0"/>
              </a:spcAft>
              <a:buClr>
                <a:schemeClr val="lt1"/>
              </a:buClr>
              <a:buSzPts val="800"/>
              <a:buChar char="■"/>
              <a:defRPr sz="800"/>
            </a:lvl6pPr>
            <a:lvl7pPr indent="-279400" lvl="6" marL="3200400">
              <a:spcBef>
                <a:spcPts val="0"/>
              </a:spcBef>
              <a:spcAft>
                <a:spcPts val="0"/>
              </a:spcAft>
              <a:buClr>
                <a:schemeClr val="lt1"/>
              </a:buClr>
              <a:buSzPts val="800"/>
              <a:buChar char="●"/>
              <a:defRPr sz="800"/>
            </a:lvl7pPr>
            <a:lvl8pPr indent="-279400" lvl="7" marL="3657600">
              <a:spcBef>
                <a:spcPts val="0"/>
              </a:spcBef>
              <a:spcAft>
                <a:spcPts val="0"/>
              </a:spcAft>
              <a:buClr>
                <a:schemeClr val="lt1"/>
              </a:buClr>
              <a:buSzPts val="800"/>
              <a:buChar char="○"/>
              <a:defRPr sz="800"/>
            </a:lvl8pPr>
            <a:lvl9pPr indent="-279400" lvl="8" marL="4114800">
              <a:spcBef>
                <a:spcPts val="0"/>
              </a:spcBef>
              <a:spcAft>
                <a:spcPts val="0"/>
              </a:spcAft>
              <a:buClr>
                <a:schemeClr val="lt1"/>
              </a:buClr>
              <a:buSzPts val="800"/>
              <a:buChar char="■"/>
              <a:defRPr sz="800"/>
            </a:lvl9pPr>
          </a:lstStyle>
          <a:p/>
        </p:txBody>
      </p:sp>
      <p:sp>
        <p:nvSpPr>
          <p:cNvPr id="464" name="Google Shape;464;p51"/>
          <p:cNvSpPr txBox="1"/>
          <p:nvPr>
            <p:ph idx="8" type="subTitle"/>
          </p:nvPr>
        </p:nvSpPr>
        <p:spPr>
          <a:xfrm>
            <a:off x="284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65" name="Google Shape;465;p51"/>
          <p:cNvSpPr txBox="1"/>
          <p:nvPr>
            <p:ph idx="9" type="subTitle"/>
          </p:nvPr>
        </p:nvSpPr>
        <p:spPr>
          <a:xfrm>
            <a:off x="284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66" name="Google Shape;466;p51"/>
          <p:cNvSpPr txBox="1"/>
          <p:nvPr>
            <p:ph idx="13" type="body"/>
          </p:nvPr>
        </p:nvSpPr>
        <p:spPr>
          <a:xfrm>
            <a:off x="3185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467" name="Google Shape;467;p51"/>
          <p:cNvSpPr txBox="1"/>
          <p:nvPr>
            <p:ph idx="14" type="subTitle"/>
          </p:nvPr>
        </p:nvSpPr>
        <p:spPr>
          <a:xfrm>
            <a:off x="3185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68" name="Google Shape;468;p51"/>
          <p:cNvSpPr txBox="1"/>
          <p:nvPr>
            <p:ph idx="15" type="subTitle"/>
          </p:nvPr>
        </p:nvSpPr>
        <p:spPr>
          <a:xfrm>
            <a:off x="3185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69" name="Google Shape;469;p51"/>
          <p:cNvSpPr txBox="1"/>
          <p:nvPr>
            <p:ph idx="16" type="body"/>
          </p:nvPr>
        </p:nvSpPr>
        <p:spPr>
          <a:xfrm>
            <a:off x="6086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470" name="Google Shape;470;p51"/>
          <p:cNvSpPr txBox="1"/>
          <p:nvPr>
            <p:ph idx="17" type="subTitle"/>
          </p:nvPr>
        </p:nvSpPr>
        <p:spPr>
          <a:xfrm>
            <a:off x="6086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71" name="Google Shape;471;p51"/>
          <p:cNvSpPr txBox="1"/>
          <p:nvPr>
            <p:ph idx="18" type="subTitle"/>
          </p:nvPr>
        </p:nvSpPr>
        <p:spPr>
          <a:xfrm>
            <a:off x="6086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72" name="Google Shape;472;p51"/>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6 elements 1">
  <p:cSld name="Agenda - Alt 6 elements (g397602f17d7_67_0)">
    <p:bg>
      <p:bgPr>
        <a:solidFill>
          <a:schemeClr val="dk2"/>
        </a:solidFill>
      </p:bgPr>
    </p:bg>
    <p:spTree>
      <p:nvGrpSpPr>
        <p:cNvPr id="473" name="Shape 473"/>
        <p:cNvGrpSpPr/>
        <p:nvPr/>
      </p:nvGrpSpPr>
      <p:grpSpPr>
        <a:xfrm>
          <a:off x="0" y="0"/>
          <a:ext cx="0" cy="0"/>
          <a:chOff x="0" y="0"/>
          <a:chExt cx="0" cy="0"/>
        </a:xfrm>
      </p:grpSpPr>
      <p:sp>
        <p:nvSpPr>
          <p:cNvPr id="474" name="Google Shape;474;p52"/>
          <p:cNvSpPr txBox="1"/>
          <p:nvPr>
            <p:ph idx="1" type="body"/>
          </p:nvPr>
        </p:nvSpPr>
        <p:spPr>
          <a:xfrm>
            <a:off x="281050" y="2623225"/>
            <a:ext cx="1363500" cy="1323600"/>
          </a:xfrm>
          <a:prstGeom prst="rect">
            <a:avLst/>
          </a:prstGeom>
        </p:spPr>
        <p:txBody>
          <a:bodyPr anchorCtr="0" anchor="t" bIns="91425" lIns="137150" spcFirstLastPara="1" rIns="90250"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5" name="Google Shape;475;p52"/>
          <p:cNvSpPr txBox="1"/>
          <p:nvPr>
            <p:ph idx="2" type="body"/>
          </p:nvPr>
        </p:nvSpPr>
        <p:spPr>
          <a:xfrm>
            <a:off x="1721100" y="2623225"/>
            <a:ext cx="1372500" cy="1323600"/>
          </a:xfrm>
          <a:prstGeom prst="rect">
            <a:avLst/>
          </a:prstGeom>
        </p:spPr>
        <p:txBody>
          <a:bodyPr anchorCtr="0" anchor="t" bIns="91425" lIns="137150" spcFirstLastPara="1" rIns="91425" wrap="square" tIns="91425">
            <a:noAutofit/>
          </a:bodyPr>
          <a:lstStyle>
            <a:lvl1pPr indent="-304800" lvl="0" marL="457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6" name="Google Shape;476;p52"/>
          <p:cNvSpPr txBox="1"/>
          <p:nvPr>
            <p:ph idx="3" type="body"/>
          </p:nvPr>
        </p:nvSpPr>
        <p:spPr>
          <a:xfrm>
            <a:off x="3166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7" name="Google Shape;477;p52"/>
          <p:cNvSpPr txBox="1"/>
          <p:nvPr>
            <p:ph idx="4" type="body"/>
          </p:nvPr>
        </p:nvSpPr>
        <p:spPr>
          <a:xfrm>
            <a:off x="4608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8" name="Google Shape;478;p52"/>
          <p:cNvSpPr txBox="1"/>
          <p:nvPr>
            <p:ph idx="5" type="body"/>
          </p:nvPr>
        </p:nvSpPr>
        <p:spPr>
          <a:xfrm>
            <a:off x="6053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9" name="Google Shape;479;p52"/>
          <p:cNvSpPr txBox="1"/>
          <p:nvPr>
            <p:ph idx="6" type="body"/>
          </p:nvPr>
        </p:nvSpPr>
        <p:spPr>
          <a:xfrm>
            <a:off x="7495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80" name="Google Shape;480;p52"/>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481" name="Google Shape;481;p52"/>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5"/>
                </a:solidFill>
                <a:latin typeface="Instrument Sans"/>
                <a:ea typeface="Instrument Sans"/>
                <a:cs typeface="Instrument Sans"/>
                <a:sym typeface="Instrument Sans"/>
              </a:defRPr>
            </a:lvl1pPr>
            <a:lvl2pPr lvl="1" algn="r">
              <a:buNone/>
              <a:defRPr sz="700">
                <a:solidFill>
                  <a:schemeClr val="accent5"/>
                </a:solidFill>
                <a:latin typeface="Instrument Sans"/>
                <a:ea typeface="Instrument Sans"/>
                <a:cs typeface="Instrument Sans"/>
                <a:sym typeface="Instrument Sans"/>
              </a:defRPr>
            </a:lvl2pPr>
            <a:lvl3pPr lvl="2" algn="r">
              <a:buNone/>
              <a:defRPr sz="700">
                <a:solidFill>
                  <a:schemeClr val="accent5"/>
                </a:solidFill>
                <a:latin typeface="Instrument Sans"/>
                <a:ea typeface="Instrument Sans"/>
                <a:cs typeface="Instrument Sans"/>
                <a:sym typeface="Instrument Sans"/>
              </a:defRPr>
            </a:lvl3pPr>
            <a:lvl4pPr lvl="3" algn="r">
              <a:buNone/>
              <a:defRPr sz="700">
                <a:solidFill>
                  <a:schemeClr val="accent5"/>
                </a:solidFill>
                <a:latin typeface="Instrument Sans"/>
                <a:ea typeface="Instrument Sans"/>
                <a:cs typeface="Instrument Sans"/>
                <a:sym typeface="Instrument Sans"/>
              </a:defRPr>
            </a:lvl4pPr>
            <a:lvl5pPr lvl="4" algn="r">
              <a:buNone/>
              <a:defRPr sz="700">
                <a:solidFill>
                  <a:schemeClr val="accent5"/>
                </a:solidFill>
                <a:latin typeface="Instrument Sans"/>
                <a:ea typeface="Instrument Sans"/>
                <a:cs typeface="Instrument Sans"/>
                <a:sym typeface="Instrument Sans"/>
              </a:defRPr>
            </a:lvl5pPr>
            <a:lvl6pPr lvl="5" algn="r">
              <a:buNone/>
              <a:defRPr sz="700">
                <a:solidFill>
                  <a:schemeClr val="accent5"/>
                </a:solidFill>
                <a:latin typeface="Instrument Sans"/>
                <a:ea typeface="Instrument Sans"/>
                <a:cs typeface="Instrument Sans"/>
                <a:sym typeface="Instrument Sans"/>
              </a:defRPr>
            </a:lvl6pPr>
            <a:lvl7pPr lvl="6" algn="r">
              <a:buNone/>
              <a:defRPr sz="700">
                <a:solidFill>
                  <a:schemeClr val="accent5"/>
                </a:solidFill>
                <a:latin typeface="Instrument Sans"/>
                <a:ea typeface="Instrument Sans"/>
                <a:cs typeface="Instrument Sans"/>
                <a:sym typeface="Instrument Sans"/>
              </a:defRPr>
            </a:lvl7pPr>
            <a:lvl8pPr lvl="7" algn="r">
              <a:buNone/>
              <a:defRPr sz="700">
                <a:solidFill>
                  <a:schemeClr val="accent5"/>
                </a:solidFill>
                <a:latin typeface="Instrument Sans"/>
                <a:ea typeface="Instrument Sans"/>
                <a:cs typeface="Instrument Sans"/>
                <a:sym typeface="Instrument Sans"/>
              </a:defRPr>
            </a:lvl8pPr>
            <a:lvl9pPr lvl="8" algn="r">
              <a:buNone/>
              <a:defRPr sz="700">
                <a:solidFill>
                  <a:schemeClr val="accent5"/>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482" name="Google Shape;482;p52"/>
          <p:cNvSpPr txBox="1"/>
          <p:nvPr>
            <p:ph idx="7"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83" name="Google Shape;483;p52"/>
          <p:cNvSpPr txBox="1"/>
          <p:nvPr>
            <p:ph idx="8"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84" name="Google Shape;484;p52"/>
          <p:cNvSpPr txBox="1"/>
          <p:nvPr>
            <p:ph idx="9" type="subTitle"/>
          </p:nvPr>
        </p:nvSpPr>
        <p:spPr>
          <a:xfrm>
            <a:off x="282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5" name="Google Shape;485;p52"/>
          <p:cNvSpPr txBox="1"/>
          <p:nvPr>
            <p:ph idx="13" type="subTitle"/>
          </p:nvPr>
        </p:nvSpPr>
        <p:spPr>
          <a:xfrm>
            <a:off x="1724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6" name="Google Shape;486;p52"/>
          <p:cNvSpPr txBox="1"/>
          <p:nvPr>
            <p:ph idx="14" type="subTitle"/>
          </p:nvPr>
        </p:nvSpPr>
        <p:spPr>
          <a:xfrm>
            <a:off x="31665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7" name="Google Shape;487;p52"/>
          <p:cNvSpPr txBox="1"/>
          <p:nvPr>
            <p:ph idx="15" type="subTitle"/>
          </p:nvPr>
        </p:nvSpPr>
        <p:spPr>
          <a:xfrm>
            <a:off x="46078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8" name="Google Shape;488;p52"/>
          <p:cNvSpPr txBox="1"/>
          <p:nvPr>
            <p:ph idx="16" type="subTitle"/>
          </p:nvPr>
        </p:nvSpPr>
        <p:spPr>
          <a:xfrm>
            <a:off x="60492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9" name="Google Shape;489;p52"/>
          <p:cNvSpPr txBox="1"/>
          <p:nvPr>
            <p:ph idx="17" type="subTitle"/>
          </p:nvPr>
        </p:nvSpPr>
        <p:spPr>
          <a:xfrm>
            <a:off x="74905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90" name="Google Shape;490;p52"/>
          <p:cNvSpPr txBox="1"/>
          <p:nvPr>
            <p:ph idx="18" type="subTitle"/>
          </p:nvPr>
        </p:nvSpPr>
        <p:spPr>
          <a:xfrm>
            <a:off x="28910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1" name="Google Shape;491;p52"/>
          <p:cNvSpPr txBox="1"/>
          <p:nvPr>
            <p:ph idx="19" type="subTitle"/>
          </p:nvPr>
        </p:nvSpPr>
        <p:spPr>
          <a:xfrm>
            <a:off x="17280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52"/>
          <p:cNvSpPr txBox="1"/>
          <p:nvPr>
            <p:ph idx="20" type="subTitle"/>
          </p:nvPr>
        </p:nvSpPr>
        <p:spPr>
          <a:xfrm>
            <a:off x="3168063"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3" name="Google Shape;493;p52"/>
          <p:cNvSpPr txBox="1"/>
          <p:nvPr>
            <p:ph idx="21" type="subTitle"/>
          </p:nvPr>
        </p:nvSpPr>
        <p:spPr>
          <a:xfrm>
            <a:off x="46086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4" name="Google Shape;494;p52"/>
          <p:cNvSpPr txBox="1"/>
          <p:nvPr>
            <p:ph idx="22" type="subTitle"/>
          </p:nvPr>
        </p:nvSpPr>
        <p:spPr>
          <a:xfrm>
            <a:off x="6051325"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5" name="Google Shape;495;p52"/>
          <p:cNvSpPr txBox="1"/>
          <p:nvPr>
            <p:ph idx="23" type="subTitle"/>
          </p:nvPr>
        </p:nvSpPr>
        <p:spPr>
          <a:xfrm>
            <a:off x="749035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1">
  <p:cSld name="Chart 2 (g397602f17d7_74_0)">
    <p:bg>
      <p:bgPr>
        <a:solidFill>
          <a:schemeClr val="lt2"/>
        </a:solidFill>
      </p:bgPr>
    </p:bg>
    <p:spTree>
      <p:nvGrpSpPr>
        <p:cNvPr id="496" name="Shape 496"/>
        <p:cNvGrpSpPr/>
        <p:nvPr/>
      </p:nvGrpSpPr>
      <p:grpSpPr>
        <a:xfrm>
          <a:off x="0" y="0"/>
          <a:ext cx="0" cy="0"/>
          <a:chOff x="0" y="0"/>
          <a:chExt cx="0" cy="0"/>
        </a:xfrm>
      </p:grpSpPr>
      <p:sp>
        <p:nvSpPr>
          <p:cNvPr id="497" name="Google Shape;497;p53"/>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98" name="Google Shape;498;p53"/>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99" name="Google Shape;499;p53"/>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500" name="Google Shape;500;p53"/>
          <p:cNvSpPr txBox="1"/>
          <p:nvPr>
            <p:ph idx="3" type="body"/>
          </p:nvPr>
        </p:nvSpPr>
        <p:spPr>
          <a:xfrm>
            <a:off x="284700" y="37039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Font typeface="Instrument Sans"/>
              <a:buChar char="●"/>
              <a:defRPr sz="800"/>
            </a:lvl1pPr>
            <a:lvl2pPr indent="-279400" lvl="1" marL="914400">
              <a:spcBef>
                <a:spcPts val="0"/>
              </a:spcBef>
              <a:spcAft>
                <a:spcPts val="0"/>
              </a:spcAft>
              <a:buClr>
                <a:schemeClr val="lt1"/>
              </a:buClr>
              <a:buSzPts val="800"/>
              <a:buFont typeface="Instrument Sans"/>
              <a:buChar char="○"/>
              <a:defRPr sz="800"/>
            </a:lvl2pPr>
            <a:lvl3pPr indent="-279400" lvl="2" marL="1371600">
              <a:spcBef>
                <a:spcPts val="0"/>
              </a:spcBef>
              <a:spcAft>
                <a:spcPts val="0"/>
              </a:spcAft>
              <a:buClr>
                <a:schemeClr val="lt1"/>
              </a:buClr>
              <a:buSzPts val="800"/>
              <a:buFont typeface="Instrument Sans"/>
              <a:buChar char="■"/>
              <a:defRPr sz="800"/>
            </a:lvl3pPr>
            <a:lvl4pPr indent="-279400" lvl="3" marL="1828800">
              <a:spcBef>
                <a:spcPts val="0"/>
              </a:spcBef>
              <a:spcAft>
                <a:spcPts val="0"/>
              </a:spcAft>
              <a:buClr>
                <a:schemeClr val="lt1"/>
              </a:buClr>
              <a:buSzPts val="800"/>
              <a:buFont typeface="Instrument Sans"/>
              <a:buChar char="●"/>
              <a:defRPr sz="800"/>
            </a:lvl4pPr>
            <a:lvl5pPr indent="-279400" lvl="4" marL="2286000">
              <a:spcBef>
                <a:spcPts val="0"/>
              </a:spcBef>
              <a:spcAft>
                <a:spcPts val="0"/>
              </a:spcAft>
              <a:buClr>
                <a:schemeClr val="lt1"/>
              </a:buClr>
              <a:buSzPts val="800"/>
              <a:buFont typeface="Instrument Sans"/>
              <a:buChar char="○"/>
              <a:defRPr sz="800"/>
            </a:lvl5pPr>
            <a:lvl6pPr indent="-279400" lvl="5" marL="2743200">
              <a:spcBef>
                <a:spcPts val="0"/>
              </a:spcBef>
              <a:spcAft>
                <a:spcPts val="0"/>
              </a:spcAft>
              <a:buClr>
                <a:schemeClr val="lt1"/>
              </a:buClr>
              <a:buSzPts val="800"/>
              <a:buFont typeface="Instrument Sans"/>
              <a:buChar char="■"/>
              <a:defRPr sz="800"/>
            </a:lvl6pPr>
            <a:lvl7pPr indent="-279400" lvl="6" marL="3200400">
              <a:spcBef>
                <a:spcPts val="0"/>
              </a:spcBef>
              <a:spcAft>
                <a:spcPts val="0"/>
              </a:spcAft>
              <a:buClr>
                <a:schemeClr val="lt1"/>
              </a:buClr>
              <a:buSzPts val="800"/>
              <a:buFont typeface="Instrument Sans"/>
              <a:buChar char="●"/>
              <a:defRPr sz="800"/>
            </a:lvl7pPr>
            <a:lvl8pPr indent="-279400" lvl="7" marL="3657600">
              <a:spcBef>
                <a:spcPts val="0"/>
              </a:spcBef>
              <a:spcAft>
                <a:spcPts val="0"/>
              </a:spcAft>
              <a:buClr>
                <a:schemeClr val="lt1"/>
              </a:buClr>
              <a:buSzPts val="800"/>
              <a:buFont typeface="Instrument Sans"/>
              <a:buChar char="○"/>
              <a:defRPr sz="800"/>
            </a:lvl8pPr>
            <a:lvl9pPr indent="-279400" lvl="8" marL="4114800">
              <a:spcBef>
                <a:spcPts val="0"/>
              </a:spcBef>
              <a:spcAft>
                <a:spcPts val="0"/>
              </a:spcAft>
              <a:buClr>
                <a:schemeClr val="lt1"/>
              </a:buClr>
              <a:buSzPts val="800"/>
              <a:buFont typeface="Instrument Sans"/>
              <a:buChar char="■"/>
              <a:defRPr sz="800"/>
            </a:lvl9pPr>
          </a:lstStyle>
          <a:p/>
        </p:txBody>
      </p:sp>
      <p:sp>
        <p:nvSpPr>
          <p:cNvPr id="501" name="Google Shape;501;p53"/>
          <p:cNvSpPr txBox="1"/>
          <p:nvPr>
            <p:ph idx="4" type="subTitle"/>
          </p:nvPr>
        </p:nvSpPr>
        <p:spPr>
          <a:xfrm>
            <a:off x="284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2" name="Google Shape;502;p53"/>
          <p:cNvSpPr txBox="1"/>
          <p:nvPr>
            <p:ph idx="5" type="subTitle"/>
          </p:nvPr>
        </p:nvSpPr>
        <p:spPr>
          <a:xfrm>
            <a:off x="284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3" name="Google Shape;503;p53"/>
          <p:cNvSpPr txBox="1"/>
          <p:nvPr>
            <p:ph idx="6" type="body"/>
          </p:nvPr>
        </p:nvSpPr>
        <p:spPr>
          <a:xfrm>
            <a:off x="3185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504" name="Google Shape;504;p53"/>
          <p:cNvSpPr txBox="1"/>
          <p:nvPr>
            <p:ph idx="7" type="subTitle"/>
          </p:nvPr>
        </p:nvSpPr>
        <p:spPr>
          <a:xfrm>
            <a:off x="3185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5" name="Google Shape;505;p53"/>
          <p:cNvSpPr txBox="1"/>
          <p:nvPr>
            <p:ph idx="8" type="subTitle"/>
          </p:nvPr>
        </p:nvSpPr>
        <p:spPr>
          <a:xfrm>
            <a:off x="3185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6" name="Google Shape;506;p53"/>
          <p:cNvSpPr txBox="1"/>
          <p:nvPr>
            <p:ph idx="9" type="body"/>
          </p:nvPr>
        </p:nvSpPr>
        <p:spPr>
          <a:xfrm>
            <a:off x="6086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507" name="Google Shape;507;p53"/>
          <p:cNvSpPr txBox="1"/>
          <p:nvPr>
            <p:ph idx="13" type="subTitle"/>
          </p:nvPr>
        </p:nvSpPr>
        <p:spPr>
          <a:xfrm>
            <a:off x="6086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8" name="Google Shape;508;p53"/>
          <p:cNvSpPr txBox="1"/>
          <p:nvPr>
            <p:ph idx="14" type="subTitle"/>
          </p:nvPr>
        </p:nvSpPr>
        <p:spPr>
          <a:xfrm>
            <a:off x="6086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9" name="Google Shape;509;p53"/>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2">
  <p:cSld name="Chart 2 (g397602f17d7_81_0)">
    <p:bg>
      <p:bgPr>
        <a:solidFill>
          <a:schemeClr val="lt2"/>
        </a:solidFill>
      </p:bgPr>
    </p:bg>
    <p:spTree>
      <p:nvGrpSpPr>
        <p:cNvPr id="510" name="Shape 510"/>
        <p:cNvGrpSpPr/>
        <p:nvPr/>
      </p:nvGrpSpPr>
      <p:grpSpPr>
        <a:xfrm>
          <a:off x="0" y="0"/>
          <a:ext cx="0" cy="0"/>
          <a:chOff x="0" y="0"/>
          <a:chExt cx="0" cy="0"/>
        </a:xfrm>
      </p:grpSpPr>
      <p:sp>
        <p:nvSpPr>
          <p:cNvPr id="511" name="Google Shape;511;p5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12" name="Google Shape;512;p54"/>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13" name="Google Shape;513;p54"/>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514" name="Google Shape;514;p54"/>
          <p:cNvSpPr txBox="1"/>
          <p:nvPr>
            <p:ph idx="3" type="body"/>
          </p:nvPr>
        </p:nvSpPr>
        <p:spPr>
          <a:xfrm>
            <a:off x="284700" y="37039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Font typeface="Instrument Sans"/>
              <a:buChar char="●"/>
              <a:defRPr sz="800"/>
            </a:lvl1pPr>
            <a:lvl2pPr indent="-279400" lvl="1" marL="914400">
              <a:spcBef>
                <a:spcPts val="0"/>
              </a:spcBef>
              <a:spcAft>
                <a:spcPts val="0"/>
              </a:spcAft>
              <a:buClr>
                <a:schemeClr val="lt1"/>
              </a:buClr>
              <a:buSzPts val="800"/>
              <a:buFont typeface="Instrument Sans"/>
              <a:buChar char="○"/>
              <a:defRPr sz="800"/>
            </a:lvl2pPr>
            <a:lvl3pPr indent="-279400" lvl="2" marL="1371600">
              <a:spcBef>
                <a:spcPts val="0"/>
              </a:spcBef>
              <a:spcAft>
                <a:spcPts val="0"/>
              </a:spcAft>
              <a:buClr>
                <a:schemeClr val="lt1"/>
              </a:buClr>
              <a:buSzPts val="800"/>
              <a:buFont typeface="Instrument Sans"/>
              <a:buChar char="■"/>
              <a:defRPr sz="800"/>
            </a:lvl3pPr>
            <a:lvl4pPr indent="-279400" lvl="3" marL="1828800">
              <a:spcBef>
                <a:spcPts val="0"/>
              </a:spcBef>
              <a:spcAft>
                <a:spcPts val="0"/>
              </a:spcAft>
              <a:buClr>
                <a:schemeClr val="lt1"/>
              </a:buClr>
              <a:buSzPts val="800"/>
              <a:buFont typeface="Instrument Sans"/>
              <a:buChar char="●"/>
              <a:defRPr sz="800"/>
            </a:lvl4pPr>
            <a:lvl5pPr indent="-279400" lvl="4" marL="2286000">
              <a:spcBef>
                <a:spcPts val="0"/>
              </a:spcBef>
              <a:spcAft>
                <a:spcPts val="0"/>
              </a:spcAft>
              <a:buClr>
                <a:schemeClr val="lt1"/>
              </a:buClr>
              <a:buSzPts val="800"/>
              <a:buFont typeface="Instrument Sans"/>
              <a:buChar char="○"/>
              <a:defRPr sz="800"/>
            </a:lvl5pPr>
            <a:lvl6pPr indent="-279400" lvl="5" marL="2743200">
              <a:spcBef>
                <a:spcPts val="0"/>
              </a:spcBef>
              <a:spcAft>
                <a:spcPts val="0"/>
              </a:spcAft>
              <a:buClr>
                <a:schemeClr val="lt1"/>
              </a:buClr>
              <a:buSzPts val="800"/>
              <a:buFont typeface="Instrument Sans"/>
              <a:buChar char="■"/>
              <a:defRPr sz="800"/>
            </a:lvl6pPr>
            <a:lvl7pPr indent="-279400" lvl="6" marL="3200400">
              <a:spcBef>
                <a:spcPts val="0"/>
              </a:spcBef>
              <a:spcAft>
                <a:spcPts val="0"/>
              </a:spcAft>
              <a:buClr>
                <a:schemeClr val="lt1"/>
              </a:buClr>
              <a:buSzPts val="800"/>
              <a:buFont typeface="Instrument Sans"/>
              <a:buChar char="●"/>
              <a:defRPr sz="800"/>
            </a:lvl7pPr>
            <a:lvl8pPr indent="-279400" lvl="7" marL="3657600">
              <a:spcBef>
                <a:spcPts val="0"/>
              </a:spcBef>
              <a:spcAft>
                <a:spcPts val="0"/>
              </a:spcAft>
              <a:buClr>
                <a:schemeClr val="lt1"/>
              </a:buClr>
              <a:buSzPts val="800"/>
              <a:buFont typeface="Instrument Sans"/>
              <a:buChar char="○"/>
              <a:defRPr sz="800"/>
            </a:lvl8pPr>
            <a:lvl9pPr indent="-279400" lvl="8" marL="4114800">
              <a:spcBef>
                <a:spcPts val="0"/>
              </a:spcBef>
              <a:spcAft>
                <a:spcPts val="0"/>
              </a:spcAft>
              <a:buClr>
                <a:schemeClr val="lt1"/>
              </a:buClr>
              <a:buSzPts val="800"/>
              <a:buFont typeface="Instrument Sans"/>
              <a:buChar char="■"/>
              <a:defRPr sz="800"/>
            </a:lvl9pPr>
          </a:lstStyle>
          <a:p/>
        </p:txBody>
      </p:sp>
      <p:sp>
        <p:nvSpPr>
          <p:cNvPr id="515" name="Google Shape;515;p54"/>
          <p:cNvSpPr txBox="1"/>
          <p:nvPr>
            <p:ph idx="4" type="subTitle"/>
          </p:nvPr>
        </p:nvSpPr>
        <p:spPr>
          <a:xfrm>
            <a:off x="284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16" name="Google Shape;516;p54"/>
          <p:cNvSpPr txBox="1"/>
          <p:nvPr>
            <p:ph idx="5" type="subTitle"/>
          </p:nvPr>
        </p:nvSpPr>
        <p:spPr>
          <a:xfrm>
            <a:off x="284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17" name="Google Shape;517;p54"/>
          <p:cNvSpPr txBox="1"/>
          <p:nvPr>
            <p:ph idx="6" type="body"/>
          </p:nvPr>
        </p:nvSpPr>
        <p:spPr>
          <a:xfrm>
            <a:off x="3185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518" name="Google Shape;518;p54"/>
          <p:cNvSpPr txBox="1"/>
          <p:nvPr>
            <p:ph idx="7" type="subTitle"/>
          </p:nvPr>
        </p:nvSpPr>
        <p:spPr>
          <a:xfrm>
            <a:off x="3185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19" name="Google Shape;519;p54"/>
          <p:cNvSpPr txBox="1"/>
          <p:nvPr>
            <p:ph idx="8" type="subTitle"/>
          </p:nvPr>
        </p:nvSpPr>
        <p:spPr>
          <a:xfrm>
            <a:off x="3185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20" name="Google Shape;520;p54"/>
          <p:cNvSpPr txBox="1"/>
          <p:nvPr>
            <p:ph idx="9" type="body"/>
          </p:nvPr>
        </p:nvSpPr>
        <p:spPr>
          <a:xfrm>
            <a:off x="6086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521" name="Google Shape;521;p54"/>
          <p:cNvSpPr txBox="1"/>
          <p:nvPr>
            <p:ph idx="13" type="subTitle"/>
          </p:nvPr>
        </p:nvSpPr>
        <p:spPr>
          <a:xfrm>
            <a:off x="6086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22" name="Google Shape;522;p54"/>
          <p:cNvSpPr txBox="1"/>
          <p:nvPr>
            <p:ph idx="14" type="subTitle"/>
          </p:nvPr>
        </p:nvSpPr>
        <p:spPr>
          <a:xfrm>
            <a:off x="6086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23" name="Google Shape;523;p54"/>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5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833125"/>
            <a:ext cx="5760600" cy="3460200"/>
          </a:xfrm>
          <a:prstGeom prst="rect">
            <a:avLst/>
          </a:prstGeom>
          <a:noFill/>
          <a:ln>
            <a:noFill/>
          </a:ln>
        </p:spPr>
        <p:txBody>
          <a:bodyPr anchorCtr="0" anchor="t" bIns="91425" lIns="0" spcFirstLastPara="1" rIns="91425" wrap="square" tIns="91425">
            <a:noAutofit/>
          </a:bodyPr>
          <a:lstStyle>
            <a:lvl1pPr indent="-292100" lvl="0" marL="457200">
              <a:lnSpc>
                <a:spcPct val="115000"/>
              </a:lnSpc>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1pPr>
            <a:lvl2pPr indent="-292100" lvl="1" marL="9144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2pPr>
            <a:lvl3pPr indent="-292100" lvl="2" marL="13716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3pPr>
            <a:lvl4pPr indent="-292100" lvl="3" marL="18288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4pPr>
            <a:lvl5pPr indent="-292100" lvl="4" marL="22860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5pPr>
            <a:lvl6pPr indent="-292100" lvl="5" marL="27432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6pPr>
            <a:lvl7pPr indent="-292100" lvl="6" marL="32004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7pPr>
            <a:lvl8pPr indent="-292100" lvl="7" marL="36576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8pPr>
            <a:lvl9pPr indent="-292100" lvl="8" marL="4114800">
              <a:lnSpc>
                <a:spcPct val="115000"/>
              </a:lnSpc>
              <a:spcBef>
                <a:spcPts val="800"/>
              </a:spcBef>
              <a:spcAft>
                <a:spcPts val="80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9pPr>
          </a:lstStyle>
          <a:p/>
        </p:txBody>
      </p:sp>
      <p:sp>
        <p:nvSpPr>
          <p:cNvPr id="7" name="Google Shape;7;p1"/>
          <p:cNvSpPr txBox="1"/>
          <p:nvPr>
            <p:ph type="title"/>
          </p:nvPr>
        </p:nvSpPr>
        <p:spPr>
          <a:xfrm>
            <a:off x="228600" y="256925"/>
            <a:ext cx="8628300" cy="587700"/>
          </a:xfrm>
          <a:prstGeom prst="rect">
            <a:avLst/>
          </a:prstGeom>
          <a:noFill/>
          <a:ln>
            <a:noFill/>
          </a:ln>
        </p:spPr>
        <p:txBody>
          <a:bodyPr anchorCtr="0" anchor="t" bIns="0" lIns="0" spcFirstLastPara="1" rIns="91425" wrap="square" tIns="0">
            <a:spAutoFit/>
          </a:bodyPr>
          <a:lstStyle>
            <a:lvl1pPr lvl="0">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1pPr>
            <a:lvl2pPr lvl="1">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2pPr>
            <a:lvl3pPr lvl="2">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3pPr>
            <a:lvl4pPr lvl="3">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4pPr>
            <a:lvl5pPr lvl="4">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5pPr>
            <a:lvl6pPr lvl="5">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6pPr>
            <a:lvl7pPr lvl="6">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7pPr>
            <a:lvl8pPr lvl="7">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8pPr>
            <a:lvl9pPr lvl="8">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9pPr>
          </a:lstStyle>
          <a:p/>
        </p:txBody>
      </p:sp>
      <p:sp>
        <p:nvSpPr>
          <p:cNvPr id="8" name="Google Shape;8;p1"/>
          <p:cNvSpPr txBox="1"/>
          <p:nvPr>
            <p:ph idx="2" type="body"/>
          </p:nvPr>
        </p:nvSpPr>
        <p:spPr>
          <a:xfrm>
            <a:off x="4028050" y="1866850"/>
            <a:ext cx="3640800" cy="24246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1pPr>
            <a:lvl2pPr indent="-292100" lvl="1" marL="9144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2pPr>
            <a:lvl3pPr indent="-292100" lvl="2" marL="13716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3pPr>
            <a:lvl4pPr indent="-292100" lvl="3" marL="18288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4pPr>
            <a:lvl5pPr indent="-292100" lvl="4" marL="22860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5pPr>
            <a:lvl6pPr indent="-292100" lvl="5" marL="27432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6pPr>
            <a:lvl7pPr indent="-292100" lvl="6" marL="32004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7pPr>
            <a:lvl8pPr indent="-292100" lvl="7" marL="36576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8pPr>
            <a:lvl9pPr indent="-292100" lvl="8" marL="41148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474">
          <p15:clr>
            <a:srgbClr val="E46962"/>
          </p15:clr>
        </p15:guide>
        <p15:guide id="2" pos="1548">
          <p15:clr>
            <a:srgbClr val="E46962"/>
          </p15:clr>
        </p15:guide>
        <p15:guide id="3" pos="2842">
          <p15:clr>
            <a:srgbClr val="E46962"/>
          </p15:clr>
        </p15:guide>
        <p15:guide id="4" pos="2916">
          <p15:clr>
            <a:srgbClr val="E46962"/>
          </p15:clr>
        </p15:guide>
        <p15:guide id="5" pos="4211">
          <p15:clr>
            <a:srgbClr val="E46962"/>
          </p15:clr>
        </p15:guide>
        <p15:guide id="6" pos="4285">
          <p15:clr>
            <a:srgbClr val="E46962"/>
          </p15:clr>
        </p15:guide>
        <p15:guide id="7" pos="1926">
          <p15:clr>
            <a:srgbClr val="E46962"/>
          </p15:clr>
        </p15:guide>
        <p15:guide id="8" pos="2007">
          <p15:clr>
            <a:srgbClr val="E46962"/>
          </p15:clr>
        </p15:guide>
        <p15:guide id="9" pos="3753">
          <p15:clr>
            <a:srgbClr val="E46962"/>
          </p15:clr>
        </p15:guide>
        <p15:guide id="10" pos="3833">
          <p15:clr>
            <a:srgbClr val="E46962"/>
          </p15:clr>
        </p15:guide>
        <p15:guide id="11" orient="horz" pos="299">
          <p15:clr>
            <a:srgbClr val="E46962"/>
          </p15:clr>
        </p15:guide>
        <p15:guide id="12" orient="horz" pos="907">
          <p15:clr>
            <a:srgbClr val="E46962"/>
          </p15:clr>
        </p15:guide>
        <p15:guide id="13" orient="horz" pos="981">
          <p15:clr>
            <a:srgbClr val="E46962"/>
          </p15:clr>
        </p15:guide>
        <p15:guide id="14" orient="horz" pos="1583">
          <p15:clr>
            <a:srgbClr val="E46962"/>
          </p15:clr>
        </p15:guide>
        <p15:guide id="15" orient="horz" pos="1657">
          <p15:clr>
            <a:srgbClr val="E46962"/>
          </p15:clr>
        </p15:guide>
        <p15:guide id="16" orient="horz" pos="2259">
          <p15:clr>
            <a:srgbClr val="E46962"/>
          </p15:clr>
        </p15:guide>
        <p15:guide id="17" orient="horz" pos="2333">
          <p15:clr>
            <a:srgbClr val="E46962"/>
          </p15:clr>
        </p15:guide>
        <p15:guide id="18" orient="horz" pos="2941">
          <p15:clr>
            <a:srgbClr val="E46962"/>
          </p15:clr>
        </p15:guide>
        <p15:guide id="19" pos="179">
          <p15:clr>
            <a:srgbClr val="E46962"/>
          </p15:clr>
        </p15:guide>
        <p15:guide id="20" orient="horz" pos="180">
          <p15:clr>
            <a:srgbClr val="E46962"/>
          </p15:clr>
        </p15:guide>
        <p15:guide id="21" orient="horz" pos="3061">
          <p15:clr>
            <a:srgbClr val="E46962"/>
          </p15:clr>
        </p15:guide>
        <p15:guide id="22" pos="5579">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55"/>
          <p:cNvSpPr/>
          <p:nvPr/>
        </p:nvSpPr>
        <p:spPr>
          <a:xfrm>
            <a:off x="284700" y="4434600"/>
            <a:ext cx="1848000" cy="4227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lt1"/>
                </a:solidFill>
                <a:latin typeface="Instrument Sans Medium"/>
                <a:ea typeface="Instrument Sans Medium"/>
                <a:cs typeface="Instrument Sans Medium"/>
                <a:sym typeface="Instrument Sans Medium"/>
              </a:rPr>
              <a:t>Mustafa M Yildiz</a:t>
            </a:r>
            <a:endParaRPr sz="800">
              <a:solidFill>
                <a:schemeClr val="lt1"/>
              </a:solidFill>
              <a:latin typeface="Instrument Sans Medium"/>
              <a:ea typeface="Instrument Sans Medium"/>
              <a:cs typeface="Instrument Sans Medium"/>
              <a:sym typeface="Instrument Sans Medium"/>
            </a:endParaRPr>
          </a:p>
        </p:txBody>
      </p:sp>
      <p:sp>
        <p:nvSpPr>
          <p:cNvPr id="529" name="Google Shape;529;p55"/>
          <p:cNvSpPr/>
          <p:nvPr/>
        </p:nvSpPr>
        <p:spPr>
          <a:xfrm>
            <a:off x="2132824" y="4434600"/>
            <a:ext cx="1293600" cy="4227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lt1"/>
                </a:solidFill>
                <a:latin typeface="Instrument Sans Medium"/>
                <a:ea typeface="Instrument Sans Medium"/>
                <a:cs typeface="Instrument Sans Medium"/>
                <a:sym typeface="Instrument Sans Medium"/>
              </a:rPr>
              <a:t>April, 2026</a:t>
            </a:r>
            <a:endParaRPr sz="800">
              <a:solidFill>
                <a:schemeClr val="lt1"/>
              </a:solidFill>
              <a:latin typeface="Instrument Sans Medium"/>
              <a:ea typeface="Instrument Sans Medium"/>
              <a:cs typeface="Instrument Sans Medium"/>
              <a:sym typeface="Instrument Sans Medium"/>
            </a:endParaRPr>
          </a:p>
        </p:txBody>
      </p:sp>
      <p:sp>
        <p:nvSpPr>
          <p:cNvPr id="530" name="Google Shape;530;p55"/>
          <p:cNvSpPr txBox="1"/>
          <p:nvPr>
            <p:ph type="title"/>
          </p:nvPr>
        </p:nvSpPr>
        <p:spPr>
          <a:xfrm>
            <a:off x="291800" y="465200"/>
            <a:ext cx="5666400" cy="1569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WANTS </a:t>
            </a:r>
            <a:endParaRPr/>
          </a:p>
          <a:p>
            <a:pPr indent="0" lvl="0" marL="0" rtl="0" algn="l">
              <a:spcBef>
                <a:spcPts val="0"/>
              </a:spcBef>
              <a:spcAft>
                <a:spcPts val="0"/>
              </a:spcAft>
              <a:buNone/>
            </a:pPr>
            <a:r>
              <a:rPr lang="en"/>
              <a:t>FRAMEWORK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4" name="Shape 534"/>
        <p:cNvGrpSpPr/>
        <p:nvPr/>
      </p:nvGrpSpPr>
      <p:grpSpPr>
        <a:xfrm>
          <a:off x="0" y="0"/>
          <a:ext cx="0" cy="0"/>
          <a:chOff x="0" y="0"/>
          <a:chExt cx="0" cy="0"/>
        </a:xfrm>
      </p:grpSpPr>
      <p:sp>
        <p:nvSpPr>
          <p:cNvPr id="535" name="Google Shape;535;p56"/>
          <p:cNvSpPr txBox="1"/>
          <p:nvPr>
            <p:ph idx="3" type="body"/>
          </p:nvPr>
        </p:nvSpPr>
        <p:spPr>
          <a:xfrm>
            <a:off x="360300" y="2181900"/>
            <a:ext cx="8496600" cy="2486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highlight>
                  <a:schemeClr val="accent1"/>
                </a:highlight>
                <a:latin typeface="Instrument Sans SemiBold"/>
                <a:ea typeface="Instrument Sans SemiBold"/>
                <a:cs typeface="Instrument Sans SemiBold"/>
                <a:sym typeface="Instrument Sans SemiBold"/>
              </a:rPr>
              <a:t>The Core Idea.</a:t>
            </a:r>
            <a:r>
              <a:rPr lang="en">
                <a:highlight>
                  <a:schemeClr val="accent1"/>
                </a:highlight>
                <a:latin typeface="Instrument Sans SemiBold"/>
                <a:ea typeface="Instrument Sans SemiBold"/>
                <a:cs typeface="Instrument Sans SemiBold"/>
                <a:sym typeface="Instrument Sans SemiBold"/>
              </a:rPr>
              <a:t> </a:t>
            </a:r>
            <a:r>
              <a:rPr lang="en"/>
              <a:t>The wants framework is give the user what they want.  </a:t>
            </a:r>
            <a:r>
              <a:rPr lang="en"/>
              <a:t> </a:t>
            </a:r>
            <a:endParaRPr/>
          </a:p>
        </p:txBody>
      </p:sp>
      <p:sp>
        <p:nvSpPr>
          <p:cNvPr id="536" name="Google Shape;536;p56"/>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537" name="Google Shape;537;p56" title="9BD7E266-0767-4795-8CC8-65DE4DEDEDA0.PNG"/>
          <p:cNvPicPr preferRelativeResize="0"/>
          <p:nvPr/>
        </p:nvPicPr>
        <p:blipFill rotWithShape="1">
          <a:blip r:embed="rId3">
            <a:alphaModFix/>
          </a:blip>
          <a:srcRect b="28451" l="0" r="0" t="29263"/>
          <a:stretch/>
        </p:blipFill>
        <p:spPr>
          <a:xfrm>
            <a:off x="1247788" y="1011588"/>
            <a:ext cx="6721624" cy="18949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1" name="Shape 541"/>
        <p:cNvGrpSpPr/>
        <p:nvPr/>
      </p:nvGrpSpPr>
      <p:grpSpPr>
        <a:xfrm>
          <a:off x="0" y="0"/>
          <a:ext cx="0" cy="0"/>
          <a:chOff x="0" y="0"/>
          <a:chExt cx="0" cy="0"/>
        </a:xfrm>
      </p:grpSpPr>
      <p:sp>
        <p:nvSpPr>
          <p:cNvPr id="542" name="Google Shape;542;p57"/>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43" name="Google Shape;543;p57"/>
          <p:cNvSpPr txBox="1"/>
          <p:nvPr>
            <p:ph type="title"/>
          </p:nvPr>
        </p:nvSpPr>
        <p:spPr>
          <a:xfrm>
            <a:off x="381000" y="381000"/>
            <a:ext cx="83820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i="0" lang="en" sz="3200" u="none" strike="noStrike">
                <a:solidFill>
                  <a:srgbClr val="1A1A1A"/>
                </a:solidFill>
                <a:latin typeface="Instrument Sans SemiBold"/>
                <a:ea typeface="Instrument Sans SemiBold"/>
                <a:cs typeface="Instrument Sans SemiBold"/>
                <a:sym typeface="Instrument Sans SemiBold"/>
              </a:rPr>
              <a:t>Implementation Plan: WANTS Framework</a:t>
            </a:r>
            <a:endParaRPr b="0" i="0" sz="3200" u="none" strike="noStrike">
              <a:solidFill>
                <a:srgbClr val="1A1A1A"/>
              </a:solidFill>
              <a:latin typeface="Instrument Sans SemiBold"/>
              <a:ea typeface="Instrument Sans SemiBold"/>
              <a:cs typeface="Instrument Sans SemiBold"/>
              <a:sym typeface="Instrument Sans SemiBold"/>
            </a:endParaRPr>
          </a:p>
        </p:txBody>
      </p:sp>
      <p:grpSp>
        <p:nvGrpSpPr>
          <p:cNvPr id="544" name="Google Shape;544;p57"/>
          <p:cNvGrpSpPr/>
          <p:nvPr/>
        </p:nvGrpSpPr>
        <p:grpSpPr>
          <a:xfrm>
            <a:off x="381000" y="1333500"/>
            <a:ext cx="2571900" cy="3238500"/>
            <a:chOff x="381000" y="1333500"/>
            <a:chExt cx="2571900" cy="3238500"/>
          </a:xfrm>
        </p:grpSpPr>
        <p:sp>
          <p:nvSpPr>
            <p:cNvPr id="545" name="Google Shape;545;p57"/>
            <p:cNvSpPr/>
            <p:nvPr/>
          </p:nvSpPr>
          <p:spPr>
            <a:xfrm>
              <a:off x="381000" y="1333500"/>
              <a:ext cx="2571900" cy="3238500"/>
            </a:xfrm>
            <a:prstGeom prst="roundRect">
              <a:avLst>
                <a:gd fmla="val 592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46" name="Google Shape;546;p57"/>
            <p:cNvSpPr/>
            <p:nvPr/>
          </p:nvSpPr>
          <p:spPr>
            <a:xfrm>
              <a:off x="571500" y="1524000"/>
              <a:ext cx="381000" cy="381000"/>
            </a:xfrm>
            <a:prstGeom prst="roundRect">
              <a:avLst>
                <a:gd fmla="val 50000" name="adj"/>
              </a:avLst>
            </a:prstGeom>
            <a:solidFill>
              <a:srgbClr val="FFC9C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47" name="Google Shape;547;p57"/>
            <p:cNvSpPr txBox="1"/>
            <p:nvPr/>
          </p:nvSpPr>
          <p:spPr>
            <a:xfrm>
              <a:off x="571500"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01</a:t>
              </a:r>
              <a:endParaRPr b="0" sz="1000">
                <a:solidFill>
                  <a:srgbClr val="1A1A1A"/>
                </a:solidFill>
                <a:latin typeface="Instrument Sans SemiBold"/>
                <a:ea typeface="Instrument Sans SemiBold"/>
                <a:cs typeface="Instrument Sans SemiBold"/>
                <a:sym typeface="Instrument Sans SemiBold"/>
              </a:endParaRPr>
            </a:p>
          </p:txBody>
        </p:sp>
        <p:sp>
          <p:nvSpPr>
            <p:cNvPr id="548" name="Google Shape;548;p57"/>
            <p:cNvSpPr txBox="1"/>
            <p:nvPr/>
          </p:nvSpPr>
          <p:spPr>
            <a:xfrm>
              <a:off x="571500" y="2000250"/>
              <a:ext cx="21909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1:</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150"/>
                </a:spcBef>
                <a:spcAft>
                  <a:spcPts val="0"/>
                </a:spcAft>
                <a:buNone/>
              </a:pPr>
              <a:r>
                <a:rPr b="0" lang="en" sz="1400">
                  <a:solidFill>
                    <a:srgbClr val="1A1A1A"/>
                  </a:solidFill>
                  <a:latin typeface="Instrument Sans SemiBold"/>
                  <a:ea typeface="Instrument Sans SemiBold"/>
                  <a:cs typeface="Instrument Sans SemiBold"/>
                  <a:sym typeface="Instrument Sans SemiBold"/>
                </a:rPr>
                <a:t>What is the problem?</a:t>
              </a:r>
              <a:endParaRPr b="0" sz="1400">
                <a:solidFill>
                  <a:srgbClr val="1A1A1A"/>
                </a:solidFill>
                <a:latin typeface="Instrument Sans SemiBold"/>
                <a:ea typeface="Instrument Sans SemiBold"/>
                <a:cs typeface="Instrument Sans SemiBold"/>
                <a:sym typeface="Instrument Sans SemiBold"/>
              </a:endParaRPr>
            </a:p>
          </p:txBody>
        </p:sp>
        <p:sp>
          <p:nvSpPr>
            <p:cNvPr id="549" name="Google Shape;549;p57"/>
            <p:cNvSpPr txBox="1"/>
            <p:nvPr/>
          </p:nvSpPr>
          <p:spPr>
            <a:xfrm>
              <a:off x="571500" y="2571750"/>
              <a:ext cx="21909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495057"/>
                  </a:solidFill>
                  <a:latin typeface="Instrument Sans"/>
                  <a:ea typeface="Instrument Sans"/>
                  <a:cs typeface="Instrument Sans"/>
                  <a:sym typeface="Instrument Sans"/>
                </a:rPr>
                <a:t>What is currently frustrating or slow?</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Where are users getting stuck?</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is not working right now?</a:t>
              </a:r>
              <a:endParaRPr b="0" sz="1100">
                <a:solidFill>
                  <a:srgbClr val="495057"/>
                </a:solidFill>
                <a:latin typeface="Instrument Sans"/>
                <a:ea typeface="Instrument Sans"/>
                <a:cs typeface="Instrument Sans"/>
                <a:sym typeface="Instrument Sans"/>
              </a:endParaRPr>
            </a:p>
          </p:txBody>
        </p:sp>
      </p:grpSp>
      <p:grpSp>
        <p:nvGrpSpPr>
          <p:cNvPr id="550" name="Google Shape;550;p57"/>
          <p:cNvGrpSpPr/>
          <p:nvPr/>
        </p:nvGrpSpPr>
        <p:grpSpPr>
          <a:xfrm>
            <a:off x="3286125" y="1333500"/>
            <a:ext cx="2571900" cy="3238500"/>
            <a:chOff x="3286125" y="1333500"/>
            <a:chExt cx="2571900" cy="3238500"/>
          </a:xfrm>
        </p:grpSpPr>
        <p:sp>
          <p:nvSpPr>
            <p:cNvPr id="551" name="Google Shape;551;p57"/>
            <p:cNvSpPr/>
            <p:nvPr/>
          </p:nvSpPr>
          <p:spPr>
            <a:xfrm>
              <a:off x="3286125" y="1333500"/>
              <a:ext cx="2571900" cy="3238500"/>
            </a:xfrm>
            <a:prstGeom prst="roundRect">
              <a:avLst>
                <a:gd fmla="val 592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2" name="Google Shape;552;p57"/>
            <p:cNvSpPr/>
            <p:nvPr/>
          </p:nvSpPr>
          <p:spPr>
            <a:xfrm>
              <a:off x="3476625" y="1524000"/>
              <a:ext cx="381000" cy="381000"/>
            </a:xfrm>
            <a:prstGeom prst="roundRect">
              <a:avLst>
                <a:gd fmla="val 50000" name="adj"/>
              </a:avLst>
            </a:prstGeom>
            <a:solidFill>
              <a:srgbClr val="F9F93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3" name="Google Shape;553;p57"/>
            <p:cNvSpPr txBox="1"/>
            <p:nvPr/>
          </p:nvSpPr>
          <p:spPr>
            <a:xfrm>
              <a:off x="3476625"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02</a:t>
              </a:r>
              <a:endParaRPr b="0" sz="1000">
                <a:solidFill>
                  <a:srgbClr val="1A1A1A"/>
                </a:solidFill>
                <a:latin typeface="Instrument Sans SemiBold"/>
                <a:ea typeface="Instrument Sans SemiBold"/>
                <a:cs typeface="Instrument Sans SemiBold"/>
                <a:sym typeface="Instrument Sans SemiBold"/>
              </a:endParaRPr>
            </a:p>
          </p:txBody>
        </p:sp>
        <p:sp>
          <p:nvSpPr>
            <p:cNvPr id="554" name="Google Shape;554;p57"/>
            <p:cNvSpPr txBox="1"/>
            <p:nvPr/>
          </p:nvSpPr>
          <p:spPr>
            <a:xfrm>
              <a:off x="3476625" y="2000250"/>
              <a:ext cx="21909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2:</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150"/>
                </a:spcBef>
                <a:spcAft>
                  <a:spcPts val="0"/>
                </a:spcAft>
                <a:buNone/>
              </a:pPr>
              <a:r>
                <a:rPr b="0" lang="en" sz="1400">
                  <a:solidFill>
                    <a:srgbClr val="1A1A1A"/>
                  </a:solidFill>
                  <a:latin typeface="Instrument Sans SemiBold"/>
                  <a:ea typeface="Instrument Sans SemiBold"/>
                  <a:cs typeface="Instrument Sans SemiBold"/>
                  <a:sym typeface="Instrument Sans SemiBold"/>
                </a:rPr>
                <a:t>Aim</a:t>
              </a:r>
              <a:endParaRPr b="0" sz="1400">
                <a:solidFill>
                  <a:srgbClr val="1A1A1A"/>
                </a:solidFill>
                <a:latin typeface="Instrument Sans SemiBold"/>
                <a:ea typeface="Instrument Sans SemiBold"/>
                <a:cs typeface="Instrument Sans SemiBold"/>
                <a:sym typeface="Instrument Sans SemiBold"/>
              </a:endParaRPr>
            </a:p>
          </p:txBody>
        </p:sp>
        <p:sp>
          <p:nvSpPr>
            <p:cNvPr id="555" name="Google Shape;555;p57"/>
            <p:cNvSpPr txBox="1"/>
            <p:nvPr/>
          </p:nvSpPr>
          <p:spPr>
            <a:xfrm>
              <a:off x="3476625" y="2571750"/>
              <a:ext cx="21909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495057"/>
                  </a:solidFill>
                  <a:latin typeface="Instrument Sans"/>
                  <a:ea typeface="Instrument Sans"/>
                  <a:cs typeface="Instrument Sans"/>
                  <a:sym typeface="Instrument Sans"/>
                </a:rPr>
                <a:t>What are we trying to improve?</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does success look like?</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should change for the user?</a:t>
              </a:r>
              <a:endParaRPr b="0" sz="1100">
                <a:solidFill>
                  <a:srgbClr val="495057"/>
                </a:solidFill>
                <a:latin typeface="Instrument Sans"/>
                <a:ea typeface="Instrument Sans"/>
                <a:cs typeface="Instrument Sans"/>
                <a:sym typeface="Instrument Sans"/>
              </a:endParaRPr>
            </a:p>
          </p:txBody>
        </p:sp>
      </p:grpSp>
      <p:grpSp>
        <p:nvGrpSpPr>
          <p:cNvPr id="556" name="Google Shape;556;p57"/>
          <p:cNvGrpSpPr/>
          <p:nvPr/>
        </p:nvGrpSpPr>
        <p:grpSpPr>
          <a:xfrm>
            <a:off x="6191250" y="1333500"/>
            <a:ext cx="2571900" cy="3238500"/>
            <a:chOff x="6191250" y="1333500"/>
            <a:chExt cx="2571900" cy="3238500"/>
          </a:xfrm>
        </p:grpSpPr>
        <p:sp>
          <p:nvSpPr>
            <p:cNvPr id="557" name="Google Shape;557;p57"/>
            <p:cNvSpPr/>
            <p:nvPr/>
          </p:nvSpPr>
          <p:spPr>
            <a:xfrm>
              <a:off x="6191250" y="1333500"/>
              <a:ext cx="2571900" cy="3238500"/>
            </a:xfrm>
            <a:prstGeom prst="roundRect">
              <a:avLst>
                <a:gd fmla="val 592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8" name="Google Shape;558;p57"/>
            <p:cNvSpPr/>
            <p:nvPr/>
          </p:nvSpPr>
          <p:spPr>
            <a:xfrm>
              <a:off x="6381750" y="1524000"/>
              <a:ext cx="381000" cy="381000"/>
            </a:xfrm>
            <a:prstGeom prst="roundRect">
              <a:avLst>
                <a:gd fmla="val 50000" name="adj"/>
              </a:avLst>
            </a:prstGeom>
            <a:solidFill>
              <a:srgbClr val="AECB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9" name="Google Shape;559;p57"/>
            <p:cNvSpPr txBox="1"/>
            <p:nvPr/>
          </p:nvSpPr>
          <p:spPr>
            <a:xfrm>
              <a:off x="6381750"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03</a:t>
              </a:r>
              <a:endParaRPr b="0" sz="1000">
                <a:solidFill>
                  <a:srgbClr val="1A1A1A"/>
                </a:solidFill>
                <a:latin typeface="Instrument Sans SemiBold"/>
                <a:ea typeface="Instrument Sans SemiBold"/>
                <a:cs typeface="Instrument Sans SemiBold"/>
                <a:sym typeface="Instrument Sans SemiBold"/>
              </a:endParaRPr>
            </a:p>
          </p:txBody>
        </p:sp>
        <p:sp>
          <p:nvSpPr>
            <p:cNvPr id="560" name="Google Shape;560;p57"/>
            <p:cNvSpPr txBox="1"/>
            <p:nvPr/>
          </p:nvSpPr>
          <p:spPr>
            <a:xfrm>
              <a:off x="6381750" y="2000250"/>
              <a:ext cx="21909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3:</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150"/>
                </a:spcBef>
                <a:spcAft>
                  <a:spcPts val="0"/>
                </a:spcAft>
                <a:buNone/>
              </a:pPr>
              <a:r>
                <a:rPr b="0" lang="en" sz="1400">
                  <a:solidFill>
                    <a:srgbClr val="1A1A1A"/>
                  </a:solidFill>
                  <a:latin typeface="Instrument Sans SemiBold"/>
                  <a:ea typeface="Instrument Sans SemiBold"/>
                  <a:cs typeface="Instrument Sans SemiBold"/>
                  <a:sym typeface="Instrument Sans SemiBold"/>
                </a:rPr>
                <a:t>Needs of the user</a:t>
              </a:r>
              <a:endParaRPr b="0" sz="1400">
                <a:solidFill>
                  <a:srgbClr val="1A1A1A"/>
                </a:solidFill>
                <a:latin typeface="Instrument Sans SemiBold"/>
                <a:ea typeface="Instrument Sans SemiBold"/>
                <a:cs typeface="Instrument Sans SemiBold"/>
                <a:sym typeface="Instrument Sans SemiBold"/>
              </a:endParaRPr>
            </a:p>
          </p:txBody>
        </p:sp>
        <p:sp>
          <p:nvSpPr>
            <p:cNvPr id="561" name="Google Shape;561;p57"/>
            <p:cNvSpPr txBox="1"/>
            <p:nvPr/>
          </p:nvSpPr>
          <p:spPr>
            <a:xfrm>
              <a:off x="6381750" y="2571750"/>
              <a:ext cx="21909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495057"/>
                  </a:solidFill>
                  <a:latin typeface="Instrument Sans"/>
                  <a:ea typeface="Instrument Sans"/>
                  <a:cs typeface="Instrument Sans"/>
                  <a:sym typeface="Instrument Sans"/>
                </a:rPr>
                <a:t>What does the user actually want?</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matters most to them?</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do they expect from this solution?</a:t>
              </a:r>
              <a:endParaRPr b="0" sz="1100">
                <a:solidFill>
                  <a:srgbClr val="495057"/>
                </a:solidFill>
                <a:latin typeface="Instrument Sans"/>
                <a:ea typeface="Instrument Sans"/>
                <a:cs typeface="Instrument Sans"/>
                <a:sym typeface="Instrument Sans"/>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5" name="Shape 565"/>
        <p:cNvGrpSpPr/>
        <p:nvPr/>
      </p:nvGrpSpPr>
      <p:grpSpPr>
        <a:xfrm>
          <a:off x="0" y="0"/>
          <a:ext cx="0" cy="0"/>
          <a:chOff x="0" y="0"/>
          <a:chExt cx="0" cy="0"/>
        </a:xfrm>
      </p:grpSpPr>
      <p:sp>
        <p:nvSpPr>
          <p:cNvPr id="566" name="Google Shape;566;p58"/>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67" name="Google Shape;567;p58"/>
          <p:cNvSpPr txBox="1"/>
          <p:nvPr>
            <p:ph type="title"/>
          </p:nvPr>
        </p:nvSpPr>
        <p:spPr>
          <a:xfrm>
            <a:off x="381000" y="381000"/>
            <a:ext cx="83820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2800">
                <a:solidFill>
                  <a:srgbClr val="1A1A1A"/>
                </a:solidFill>
                <a:latin typeface="Instrument Sans SemiBold"/>
                <a:ea typeface="Instrument Sans SemiBold"/>
                <a:cs typeface="Instrument Sans SemiBold"/>
                <a:sym typeface="Instrument Sans SemiBold"/>
              </a:rPr>
              <a:t>Implementation Plan</a:t>
            </a:r>
            <a:endParaRPr b="0" sz="2800">
              <a:solidFill>
                <a:srgbClr val="1A1A1A"/>
              </a:solidFill>
              <a:latin typeface="Instrument Sans SemiBold"/>
              <a:ea typeface="Instrument Sans SemiBold"/>
              <a:cs typeface="Instrument Sans SemiBold"/>
              <a:sym typeface="Instrument Sans SemiBold"/>
            </a:endParaRPr>
          </a:p>
        </p:txBody>
      </p:sp>
      <p:grpSp>
        <p:nvGrpSpPr>
          <p:cNvPr id="568" name="Google Shape;568;p58"/>
          <p:cNvGrpSpPr/>
          <p:nvPr/>
        </p:nvGrpSpPr>
        <p:grpSpPr>
          <a:xfrm>
            <a:off x="381000" y="1333500"/>
            <a:ext cx="4000500" cy="3238500"/>
            <a:chOff x="381000" y="1333500"/>
            <a:chExt cx="4000500" cy="3238500"/>
          </a:xfrm>
        </p:grpSpPr>
        <p:sp>
          <p:nvSpPr>
            <p:cNvPr id="569" name="Google Shape;569;p58"/>
            <p:cNvSpPr/>
            <p:nvPr/>
          </p:nvSpPr>
          <p:spPr>
            <a:xfrm>
              <a:off x="381000" y="1333500"/>
              <a:ext cx="4000500" cy="3238500"/>
            </a:xfrm>
            <a:prstGeom prst="roundRect">
              <a:avLst>
                <a:gd fmla="val 470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70" name="Google Shape;570;p58"/>
            <p:cNvSpPr/>
            <p:nvPr/>
          </p:nvSpPr>
          <p:spPr>
            <a:xfrm>
              <a:off x="571500" y="1524000"/>
              <a:ext cx="381000" cy="381000"/>
            </a:xfrm>
            <a:prstGeom prst="roundRect">
              <a:avLst>
                <a:gd fmla="val 50000" name="adj"/>
              </a:avLst>
            </a:prstGeom>
            <a:solidFill>
              <a:srgbClr val="B6D7A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71" name="Google Shape;571;p58"/>
            <p:cNvSpPr txBox="1"/>
            <p:nvPr/>
          </p:nvSpPr>
          <p:spPr>
            <a:xfrm>
              <a:off x="571500"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04</a:t>
              </a:r>
              <a:endParaRPr b="0" sz="1000">
                <a:solidFill>
                  <a:srgbClr val="1A1A1A"/>
                </a:solidFill>
                <a:latin typeface="Instrument Sans SemiBold"/>
                <a:ea typeface="Instrument Sans SemiBold"/>
                <a:cs typeface="Instrument Sans SemiBold"/>
                <a:sym typeface="Instrument Sans SemiBold"/>
              </a:endParaRPr>
            </a:p>
          </p:txBody>
        </p:sp>
        <p:sp>
          <p:nvSpPr>
            <p:cNvPr id="572" name="Google Shape;572;p58"/>
            <p:cNvSpPr txBox="1"/>
            <p:nvPr/>
          </p:nvSpPr>
          <p:spPr>
            <a:xfrm>
              <a:off x="571500" y="2000250"/>
              <a:ext cx="36195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4:</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0"/>
                </a:spcBef>
                <a:spcAft>
                  <a:spcPts val="0"/>
                </a:spcAft>
                <a:buNone/>
              </a:pPr>
              <a:r>
                <a:rPr b="0" lang="en" sz="1800">
                  <a:solidFill>
                    <a:srgbClr val="1A1A1A"/>
                  </a:solidFill>
                  <a:latin typeface="Instrument Sans SemiBold"/>
                  <a:ea typeface="Instrument Sans SemiBold"/>
                  <a:cs typeface="Instrument Sans SemiBold"/>
                  <a:sym typeface="Instrument Sans SemiBold"/>
                </a:rPr>
                <a:t>Tr</a:t>
              </a:r>
              <a:r>
                <a:rPr lang="en" sz="1800">
                  <a:solidFill>
                    <a:srgbClr val="1A1A1A"/>
                  </a:solidFill>
                  <a:latin typeface="Instrument Sans SemiBold"/>
                  <a:ea typeface="Instrument Sans SemiBold"/>
                  <a:cs typeface="Instrument Sans SemiBold"/>
                  <a:sym typeface="Instrument Sans SemiBold"/>
                </a:rPr>
                <a:t>ial</a:t>
              </a:r>
              <a:r>
                <a:rPr b="0" lang="en" sz="1800">
                  <a:solidFill>
                    <a:srgbClr val="1A1A1A"/>
                  </a:solidFill>
                  <a:latin typeface="Instrument Sans SemiBold"/>
                  <a:ea typeface="Instrument Sans SemiBold"/>
                  <a:cs typeface="Instrument Sans SemiBold"/>
                  <a:sym typeface="Instrument Sans SemiBold"/>
                </a:rPr>
                <a:t> &amp; Testing</a:t>
              </a:r>
              <a:endParaRPr b="0" sz="1800">
                <a:solidFill>
                  <a:srgbClr val="1A1A1A"/>
                </a:solidFill>
                <a:latin typeface="Instrument Sans SemiBold"/>
                <a:ea typeface="Instrument Sans SemiBold"/>
                <a:cs typeface="Instrument Sans SemiBold"/>
                <a:sym typeface="Instrument Sans SemiBold"/>
              </a:endParaRPr>
            </a:p>
          </p:txBody>
        </p:sp>
        <p:sp>
          <p:nvSpPr>
            <p:cNvPr id="573" name="Google Shape;573;p58"/>
            <p:cNvSpPr txBox="1"/>
            <p:nvPr/>
          </p:nvSpPr>
          <p:spPr>
            <a:xfrm>
              <a:off x="571500" y="2619375"/>
              <a:ext cx="3619500" cy="1762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200">
                  <a:solidFill>
                    <a:srgbClr val="495057"/>
                  </a:solidFill>
                  <a:latin typeface="Instrument Sans"/>
                  <a:ea typeface="Instrument Sans"/>
                  <a:cs typeface="Instrument Sans"/>
                  <a:sym typeface="Instrument Sans"/>
                </a:rPr>
                <a:t>• Test a simple version of the solution</a:t>
              </a:r>
              <a:endParaRPr sz="12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lang="en" sz="1200">
                  <a:solidFill>
                    <a:srgbClr val="495057"/>
                  </a:solidFill>
                  <a:latin typeface="Instrument Sans"/>
                  <a:ea typeface="Instrument Sans"/>
                  <a:cs typeface="Instrument Sans"/>
                  <a:sym typeface="Instrument Sans"/>
                </a:rPr>
                <a:t>• Observe real user behavior</a:t>
              </a:r>
              <a:endParaRPr sz="12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lang="en" sz="1200">
                  <a:solidFill>
                    <a:srgbClr val="495057"/>
                  </a:solidFill>
                  <a:latin typeface="Instrument Sans"/>
                  <a:ea typeface="Instrument Sans"/>
                  <a:cs typeface="Instrument Sans"/>
                  <a:sym typeface="Instrument Sans"/>
                </a:rPr>
                <a:t>• Adjust based on feedback</a:t>
              </a:r>
              <a:endParaRPr sz="1200">
                <a:solidFill>
                  <a:srgbClr val="495057"/>
                </a:solidFill>
                <a:latin typeface="Instrument Sans"/>
                <a:ea typeface="Instrument Sans"/>
                <a:cs typeface="Instrument Sans"/>
                <a:sym typeface="Instrument Sans"/>
              </a:endParaRPr>
            </a:p>
          </p:txBody>
        </p:sp>
      </p:grpSp>
      <p:grpSp>
        <p:nvGrpSpPr>
          <p:cNvPr id="574" name="Google Shape;574;p58"/>
          <p:cNvGrpSpPr/>
          <p:nvPr/>
        </p:nvGrpSpPr>
        <p:grpSpPr>
          <a:xfrm>
            <a:off x="4762500" y="1333500"/>
            <a:ext cx="4000500" cy="3238500"/>
            <a:chOff x="4762500" y="1333500"/>
            <a:chExt cx="4000500" cy="3238500"/>
          </a:xfrm>
        </p:grpSpPr>
        <p:sp>
          <p:nvSpPr>
            <p:cNvPr id="575" name="Google Shape;575;p58"/>
            <p:cNvSpPr/>
            <p:nvPr/>
          </p:nvSpPr>
          <p:spPr>
            <a:xfrm>
              <a:off x="4762500" y="1333500"/>
              <a:ext cx="4000500" cy="3238500"/>
            </a:xfrm>
            <a:prstGeom prst="roundRect">
              <a:avLst>
                <a:gd fmla="val 470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76" name="Google Shape;576;p58"/>
            <p:cNvSpPr/>
            <p:nvPr/>
          </p:nvSpPr>
          <p:spPr>
            <a:xfrm>
              <a:off x="4953000" y="1524000"/>
              <a:ext cx="381000" cy="381000"/>
            </a:xfrm>
            <a:prstGeom prst="roundRect">
              <a:avLst>
                <a:gd fmla="val 50000" name="adj"/>
              </a:avLst>
            </a:prstGeom>
            <a:solidFill>
              <a:srgbClr val="F6B26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77" name="Google Shape;577;p58"/>
            <p:cNvSpPr txBox="1"/>
            <p:nvPr/>
          </p:nvSpPr>
          <p:spPr>
            <a:xfrm>
              <a:off x="4953000"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05</a:t>
              </a:r>
              <a:endParaRPr b="0" sz="1000">
                <a:solidFill>
                  <a:srgbClr val="1A1A1A"/>
                </a:solidFill>
                <a:latin typeface="Instrument Sans SemiBold"/>
                <a:ea typeface="Instrument Sans SemiBold"/>
                <a:cs typeface="Instrument Sans SemiBold"/>
                <a:sym typeface="Instrument Sans SemiBold"/>
              </a:endParaRPr>
            </a:p>
          </p:txBody>
        </p:sp>
        <p:sp>
          <p:nvSpPr>
            <p:cNvPr id="578" name="Google Shape;578;p58"/>
            <p:cNvSpPr txBox="1"/>
            <p:nvPr/>
          </p:nvSpPr>
          <p:spPr>
            <a:xfrm>
              <a:off x="4953000" y="2000250"/>
              <a:ext cx="36195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5:</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0"/>
                </a:spcBef>
                <a:spcAft>
                  <a:spcPts val="0"/>
                </a:spcAft>
                <a:buNone/>
              </a:pPr>
              <a:r>
                <a:rPr b="0" lang="en" sz="1800">
                  <a:solidFill>
                    <a:srgbClr val="1A1A1A"/>
                  </a:solidFill>
                  <a:latin typeface="Instrument Sans SemiBold"/>
                  <a:ea typeface="Instrument Sans SemiBold"/>
                  <a:cs typeface="Instrument Sans SemiBold"/>
                  <a:sym typeface="Instrument Sans SemiBold"/>
                </a:rPr>
                <a:t>Success</a:t>
              </a:r>
              <a:endParaRPr b="0" sz="1800">
                <a:solidFill>
                  <a:srgbClr val="1A1A1A"/>
                </a:solidFill>
                <a:latin typeface="Instrument Sans SemiBold"/>
                <a:ea typeface="Instrument Sans SemiBold"/>
                <a:cs typeface="Instrument Sans SemiBold"/>
                <a:sym typeface="Instrument Sans SemiBold"/>
              </a:endParaRPr>
            </a:p>
          </p:txBody>
        </p:sp>
        <p:sp>
          <p:nvSpPr>
            <p:cNvPr id="579" name="Google Shape;579;p58"/>
            <p:cNvSpPr txBox="1"/>
            <p:nvPr/>
          </p:nvSpPr>
          <p:spPr>
            <a:xfrm>
              <a:off x="4953000" y="2619375"/>
              <a:ext cx="3619500" cy="1762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200">
                  <a:solidFill>
                    <a:srgbClr val="495057"/>
                  </a:solidFill>
                  <a:latin typeface="Instrument Sans"/>
                  <a:ea typeface="Instrument Sans"/>
                  <a:cs typeface="Instrument Sans"/>
                  <a:sym typeface="Instrument Sans"/>
                </a:rPr>
                <a:t>• Did the solution fix the problem?</a:t>
              </a:r>
              <a:endParaRPr sz="12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lang="en" sz="1200">
                  <a:solidFill>
                    <a:srgbClr val="495057"/>
                  </a:solidFill>
                  <a:latin typeface="Instrument Sans"/>
                  <a:ea typeface="Instrument Sans"/>
                  <a:cs typeface="Instrument Sans"/>
                  <a:sym typeface="Instrument Sans"/>
                </a:rPr>
                <a:t>• Are users satisfied?</a:t>
              </a:r>
              <a:endParaRPr sz="12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lang="en" sz="1200">
                  <a:solidFill>
                    <a:srgbClr val="495057"/>
                  </a:solidFill>
                  <a:latin typeface="Instrument Sans"/>
                  <a:ea typeface="Instrument Sans"/>
                  <a:cs typeface="Instrument Sans"/>
                  <a:sym typeface="Instrument Sans"/>
                </a:rPr>
                <a:t>• Is the experience improved?</a:t>
              </a:r>
              <a:endParaRPr sz="1200">
                <a:solidFill>
                  <a:srgbClr val="495057"/>
                </a:solidFill>
                <a:latin typeface="Instrument Sans"/>
                <a:ea typeface="Instrument Sans"/>
                <a:cs typeface="Instrument Sans"/>
                <a:sym typeface="Instrument Sa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59"/>
          <p:cNvSpPr/>
          <p:nvPr/>
        </p:nvSpPr>
        <p:spPr>
          <a:xfrm>
            <a:off x="4629475" y="474900"/>
            <a:ext cx="4227300" cy="4193700"/>
          </a:xfrm>
          <a:prstGeom prst="roundRect">
            <a:avLst>
              <a:gd fmla="val 455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pic>
        <p:nvPicPr>
          <p:cNvPr id="585" name="Google Shape;585;p59"/>
          <p:cNvPicPr preferRelativeResize="0"/>
          <p:nvPr/>
        </p:nvPicPr>
        <p:blipFill>
          <a:blip r:embed="rId3">
            <a:alphaModFix/>
          </a:blip>
          <a:stretch>
            <a:fillRect/>
          </a:stretch>
        </p:blipFill>
        <p:spPr>
          <a:xfrm>
            <a:off x="288399" y="474750"/>
            <a:ext cx="4227300" cy="4194300"/>
          </a:xfrm>
          <a:prstGeom prst="roundRect">
            <a:avLst>
              <a:gd fmla="val 3971" name="adj"/>
            </a:avLst>
          </a:prstGeom>
          <a:noFill/>
          <a:ln>
            <a:noFill/>
          </a:ln>
        </p:spPr>
      </p:pic>
      <p:sp>
        <p:nvSpPr>
          <p:cNvPr id="586" name="Google Shape;586;p59"/>
          <p:cNvSpPr txBox="1"/>
          <p:nvPr/>
        </p:nvSpPr>
        <p:spPr>
          <a:xfrm>
            <a:off x="288350" y="2088525"/>
            <a:ext cx="4227300" cy="1117500"/>
          </a:xfrm>
          <a:prstGeom prst="rect">
            <a:avLst/>
          </a:prstGeom>
          <a:noFill/>
          <a:ln>
            <a:noFill/>
          </a:ln>
        </p:spPr>
        <p:txBody>
          <a:bodyPr anchorCtr="0" anchor="t" bIns="0" lIns="182875" spcFirstLastPara="1" rIns="182875" wrap="square" tIns="0">
            <a:noAutofit/>
          </a:bodyPr>
          <a:lstStyle/>
          <a:p>
            <a:pPr indent="0" lvl="0" marL="0" rtl="0" algn="ctr">
              <a:lnSpc>
                <a:spcPct val="85000"/>
              </a:lnSpc>
              <a:spcBef>
                <a:spcPts val="0"/>
              </a:spcBef>
              <a:spcAft>
                <a:spcPts val="0"/>
              </a:spcAft>
              <a:buNone/>
            </a:pPr>
            <a:r>
              <a:rPr lang="en" sz="2400">
                <a:solidFill>
                  <a:schemeClr val="lt1"/>
                </a:solidFill>
                <a:latin typeface="Instrument Sans Medium"/>
                <a:ea typeface="Instrument Sans Medium"/>
                <a:cs typeface="Instrument Sans Medium"/>
                <a:sym typeface="Instrument Sans Medium"/>
              </a:rPr>
              <a:t>Airlines Boarding </a:t>
            </a:r>
            <a:endParaRPr sz="2400">
              <a:solidFill>
                <a:schemeClr val="lt1"/>
              </a:solidFill>
              <a:latin typeface="Instrument Sans Medium"/>
              <a:ea typeface="Instrument Sans Medium"/>
              <a:cs typeface="Instrument Sans Medium"/>
              <a:sym typeface="Instrument Sans Medium"/>
            </a:endParaRPr>
          </a:p>
          <a:p>
            <a:pPr indent="0" lvl="0" marL="0" rtl="0" algn="ctr">
              <a:lnSpc>
                <a:spcPct val="85000"/>
              </a:lnSpc>
              <a:spcBef>
                <a:spcPts val="0"/>
              </a:spcBef>
              <a:spcAft>
                <a:spcPts val="0"/>
              </a:spcAft>
              <a:buNone/>
            </a:pPr>
            <a:r>
              <a:rPr lang="en" sz="2400">
                <a:solidFill>
                  <a:schemeClr val="lt1"/>
                </a:solidFill>
                <a:latin typeface="Instrument Sans Medium"/>
                <a:ea typeface="Instrument Sans Medium"/>
                <a:cs typeface="Instrument Sans Medium"/>
                <a:sym typeface="Instrument Sans Medium"/>
              </a:rPr>
              <a:t>Confusion</a:t>
            </a:r>
            <a:endParaRPr sz="2400">
              <a:solidFill>
                <a:schemeClr val="lt1"/>
              </a:solidFill>
              <a:latin typeface="Instrument Sans Medium"/>
              <a:ea typeface="Instrument Sans Medium"/>
              <a:cs typeface="Instrument Sans Medium"/>
              <a:sym typeface="Instrument Sans Medium"/>
            </a:endParaRPr>
          </a:p>
        </p:txBody>
      </p:sp>
      <p:sp>
        <p:nvSpPr>
          <p:cNvPr id="587" name="Google Shape;587;p59"/>
          <p:cNvSpPr txBox="1"/>
          <p:nvPr/>
        </p:nvSpPr>
        <p:spPr>
          <a:xfrm>
            <a:off x="1713075" y="1749450"/>
            <a:ext cx="1377900" cy="153900"/>
          </a:xfrm>
          <a:prstGeom prst="rect">
            <a:avLst/>
          </a:prstGeom>
          <a:noFill/>
          <a:ln>
            <a:noFill/>
          </a:ln>
        </p:spPr>
        <p:txBody>
          <a:bodyPr anchorCtr="0" anchor="ctr" bIns="0" lIns="0" spcFirstLastPara="1" rIns="0" wrap="square" tIns="0">
            <a:spAutoFit/>
          </a:bodyPr>
          <a:lstStyle/>
          <a:p>
            <a:pPr indent="0" lvl="0" marL="0" rtl="0" algn="ctr">
              <a:lnSpc>
                <a:spcPct val="115000"/>
              </a:lnSpc>
              <a:spcBef>
                <a:spcPts val="0"/>
              </a:spcBef>
              <a:spcAft>
                <a:spcPts val="0"/>
              </a:spcAft>
              <a:buNone/>
            </a:pPr>
            <a:r>
              <a:rPr lang="en" sz="1000">
                <a:solidFill>
                  <a:schemeClr val="lt1"/>
                </a:solidFill>
                <a:latin typeface="Instrument Sans"/>
                <a:ea typeface="Instrument Sans"/>
                <a:cs typeface="Instrument Sans"/>
                <a:sym typeface="Instrument Sans"/>
              </a:rPr>
              <a:t>Scenario #1</a:t>
            </a:r>
            <a:endParaRPr sz="1000">
              <a:solidFill>
                <a:schemeClr val="lt1"/>
              </a:solidFill>
              <a:latin typeface="Instrument Sans"/>
              <a:ea typeface="Instrument Sans"/>
              <a:cs typeface="Instrument Sans"/>
              <a:sym typeface="Instrument Sans"/>
            </a:endParaRPr>
          </a:p>
        </p:txBody>
      </p:sp>
      <p:sp>
        <p:nvSpPr>
          <p:cNvPr id="588" name="Google Shape;588;p59"/>
          <p:cNvSpPr txBox="1"/>
          <p:nvPr/>
        </p:nvSpPr>
        <p:spPr>
          <a:xfrm>
            <a:off x="4629475" y="958100"/>
            <a:ext cx="4227300" cy="3469800"/>
          </a:xfrm>
          <a:prstGeom prst="rect">
            <a:avLst/>
          </a:prstGeom>
          <a:noFill/>
          <a:ln>
            <a:noFill/>
          </a:ln>
        </p:spPr>
        <p:txBody>
          <a:bodyPr anchorCtr="0" anchor="t" bIns="0" lIns="274300" spcFirstLastPara="1" rIns="274300" wrap="square" tIns="0">
            <a:noAutofit/>
          </a:bodyPr>
          <a:lstStyle/>
          <a:p>
            <a:pPr indent="0" lvl="0" marL="0" rtl="0" algn="l">
              <a:lnSpc>
                <a:spcPct val="115000"/>
              </a:lnSpc>
              <a:spcBef>
                <a:spcPts val="1200"/>
              </a:spcBef>
              <a:spcAft>
                <a:spcPts val="0"/>
              </a:spcAft>
              <a:buNone/>
            </a:pPr>
            <a:r>
              <a:rPr lang="en" sz="1200">
                <a:solidFill>
                  <a:schemeClr val="lt1"/>
                </a:solidFill>
                <a:latin typeface="Instrument Sans"/>
                <a:ea typeface="Instrument Sans"/>
                <a:cs typeface="Instrument Sans"/>
                <a:sym typeface="Instrument Sans"/>
              </a:rPr>
              <a:t>Passengers gather at the gate as boarding begins, but the process quickly becomes unclear and chaotic. Announcements are made, but many people either don’t hear them or don’t fully understand which group is being called.</a:t>
            </a:r>
            <a:endParaRPr sz="1200">
              <a:solidFill>
                <a:schemeClr val="lt1"/>
              </a:solidFill>
              <a:latin typeface="Instrument Sans"/>
              <a:ea typeface="Instrument Sans"/>
              <a:cs typeface="Instrument Sans"/>
              <a:sym typeface="Instrument Sans"/>
            </a:endParaRPr>
          </a:p>
          <a:p>
            <a:pPr indent="0" lvl="0" marL="0" rtl="0" algn="l">
              <a:lnSpc>
                <a:spcPct val="115000"/>
              </a:lnSpc>
              <a:spcBef>
                <a:spcPts val="1200"/>
              </a:spcBef>
              <a:spcAft>
                <a:spcPts val="0"/>
              </a:spcAft>
              <a:buNone/>
            </a:pPr>
            <a:r>
              <a:rPr lang="en" sz="1200">
                <a:solidFill>
                  <a:schemeClr val="lt1"/>
                </a:solidFill>
                <a:latin typeface="Instrument Sans"/>
                <a:ea typeface="Instrument Sans"/>
                <a:cs typeface="Instrument Sans"/>
                <a:sym typeface="Instrument Sans"/>
              </a:rPr>
              <a:t>Passengers begin lining up early, unsure if it’s their turn, creating crowding near the gate. Others remain seated, worried they might miss their group entirely. The boarding screen updates, but it isn’t clear or noticeable enough to guide behavior.</a:t>
            </a:r>
            <a:endParaRPr sz="1200">
              <a:solidFill>
                <a:schemeClr val="lt1"/>
              </a:solidFill>
              <a:latin typeface="Instrument Sans"/>
              <a:ea typeface="Instrument Sans"/>
              <a:cs typeface="Instrument Sans"/>
              <a:sym typeface="Instrument Sans"/>
            </a:endParaRPr>
          </a:p>
          <a:p>
            <a:pPr indent="0" lvl="0" marL="0" rtl="0" algn="l">
              <a:lnSpc>
                <a:spcPct val="115000"/>
              </a:lnSpc>
              <a:spcBef>
                <a:spcPts val="1200"/>
              </a:spcBef>
              <a:spcAft>
                <a:spcPts val="0"/>
              </a:spcAft>
              <a:buNone/>
            </a:pPr>
            <a:r>
              <a:rPr lang="en" sz="1200">
                <a:solidFill>
                  <a:schemeClr val="lt1"/>
                </a:solidFill>
                <a:latin typeface="Instrument Sans"/>
                <a:ea typeface="Instrument Sans"/>
                <a:cs typeface="Instrument Sans"/>
                <a:sym typeface="Instrument Sans"/>
              </a:rPr>
              <a:t>Flight staff are forced to repeatedly clarify instructions, slowing down the process. This leads to delays, frustration, and an overall stressful experience before passengers even board the plane.</a:t>
            </a:r>
            <a:endParaRPr sz="1200">
              <a:solidFill>
                <a:schemeClr val="lt1"/>
              </a:solidFill>
              <a:latin typeface="Instrument Sans"/>
              <a:ea typeface="Instrument Sans"/>
              <a:cs typeface="Instrument Sans"/>
              <a:sym typeface="Instrument Sans"/>
            </a:endParaRPr>
          </a:p>
          <a:p>
            <a:pPr indent="0" lvl="0" marL="0" rtl="0" algn="ctr">
              <a:lnSpc>
                <a:spcPct val="115000"/>
              </a:lnSpc>
              <a:spcBef>
                <a:spcPts val="1200"/>
              </a:spcBef>
              <a:spcAft>
                <a:spcPts val="0"/>
              </a:spcAft>
              <a:buNone/>
            </a:pPr>
            <a:r>
              <a:t/>
            </a:r>
            <a:endParaRPr sz="1200">
              <a:solidFill>
                <a:schemeClr val="lt1"/>
              </a:solidFill>
              <a:latin typeface="Instrument Sans"/>
              <a:ea typeface="Instrument Sans"/>
              <a:cs typeface="Instrument Sans"/>
              <a:sym typeface="Instrument Sans"/>
            </a:endParaRPr>
          </a:p>
        </p:txBody>
      </p:sp>
      <p:sp>
        <p:nvSpPr>
          <p:cNvPr id="589" name="Google Shape;589;p59"/>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3" name="Shape 593"/>
        <p:cNvGrpSpPr/>
        <p:nvPr/>
      </p:nvGrpSpPr>
      <p:grpSpPr>
        <a:xfrm>
          <a:off x="0" y="0"/>
          <a:ext cx="0" cy="0"/>
          <a:chOff x="0" y="0"/>
          <a:chExt cx="0" cy="0"/>
        </a:xfrm>
      </p:grpSpPr>
      <p:sp>
        <p:nvSpPr>
          <p:cNvPr id="594" name="Google Shape;594;p60"/>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W — What is the problem?</a:t>
            </a:r>
            <a:endParaRPr/>
          </a:p>
        </p:txBody>
      </p:sp>
      <p:sp>
        <p:nvSpPr>
          <p:cNvPr id="595" name="Google Shape;595;p60"/>
          <p:cNvSpPr txBox="1"/>
          <p:nvPr>
            <p:ph idx="1" type="body"/>
          </p:nvPr>
        </p:nvSpPr>
        <p:spPr>
          <a:xfrm>
            <a:off x="284700" y="1440225"/>
            <a:ext cx="2772600" cy="17541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a:t>Passengers do not clearly understand when it is their turn to board.</a:t>
            </a:r>
            <a:endParaRPr/>
          </a:p>
          <a:p>
            <a:pPr indent="-298450" lvl="0" marL="457200" rtl="0" algn="l">
              <a:spcBef>
                <a:spcPts val="1200"/>
              </a:spcBef>
              <a:spcAft>
                <a:spcPts val="0"/>
              </a:spcAft>
              <a:buClr>
                <a:srgbClr val="000000"/>
              </a:buClr>
              <a:buSzPts val="1100"/>
              <a:buFont typeface="Arial"/>
              <a:buChar char="●"/>
            </a:pPr>
            <a:r>
              <a:rPr lang="en"/>
              <a:t>Announcements are unclear or missed</a:t>
            </a:r>
            <a:endParaRPr/>
          </a:p>
          <a:p>
            <a:pPr indent="-298450" lvl="0" marL="457200" rtl="0" algn="l">
              <a:spcBef>
                <a:spcPts val="0"/>
              </a:spcBef>
              <a:spcAft>
                <a:spcPts val="0"/>
              </a:spcAft>
              <a:buClr>
                <a:srgbClr val="000000"/>
              </a:buClr>
              <a:buSzPts val="1100"/>
              <a:buFont typeface="Arial"/>
              <a:buChar char="●"/>
            </a:pPr>
            <a:r>
              <a:rPr lang="en"/>
              <a:t>Boarding groups are confusing</a:t>
            </a:r>
            <a:endParaRPr/>
          </a:p>
          <a:p>
            <a:pPr indent="-298450" lvl="0" marL="457200" rtl="0" algn="l">
              <a:spcBef>
                <a:spcPts val="0"/>
              </a:spcBef>
              <a:spcAft>
                <a:spcPts val="0"/>
              </a:spcAft>
              <a:buClr>
                <a:srgbClr val="000000"/>
              </a:buClr>
              <a:buSzPts val="1100"/>
              <a:buFont typeface="Arial"/>
              <a:buChar char="●"/>
            </a:pPr>
            <a:r>
              <a:rPr lang="en"/>
              <a:t>Passengers crowd the gate early</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96" name="Google Shape;596;p60"/>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descr="https://www.google.com/url?sa=t&amp;source=web&amp;rct=j&amp;url=https%3A%2F%2Fwww.istockphoto.com%2Fphotos%2Flong-line-airport&amp;ved=0CBYQjRxqFwoTCLCL-pOP9ZMDFQAAAAAdAAAAABAf&amp;opi=89978449 can u make an image like this but more animated" id="597" name="Google Shape;597;p60"/>
          <p:cNvPicPr preferRelativeResize="0"/>
          <p:nvPr/>
        </p:nvPicPr>
        <p:blipFill>
          <a:blip r:embed="rId3">
            <a:alphaModFix/>
          </a:blip>
          <a:stretch>
            <a:fillRect/>
          </a:stretch>
        </p:blipFill>
        <p:spPr>
          <a:xfrm>
            <a:off x="3562469" y="1440225"/>
            <a:ext cx="5294305" cy="2947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1" name="Shape 601"/>
        <p:cNvGrpSpPr/>
        <p:nvPr/>
      </p:nvGrpSpPr>
      <p:grpSpPr>
        <a:xfrm>
          <a:off x="0" y="0"/>
          <a:ext cx="0" cy="0"/>
          <a:chOff x="0" y="0"/>
          <a:chExt cx="0" cy="0"/>
        </a:xfrm>
      </p:grpSpPr>
      <p:sp>
        <p:nvSpPr>
          <p:cNvPr id="602" name="Google Shape;602;p61"/>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A</a:t>
            </a:r>
            <a:r>
              <a:rPr lang="en">
                <a:solidFill>
                  <a:srgbClr val="000000"/>
                </a:solidFill>
              </a:rPr>
              <a:t> — Aim</a:t>
            </a:r>
            <a:endParaRPr/>
          </a:p>
        </p:txBody>
      </p:sp>
      <p:sp>
        <p:nvSpPr>
          <p:cNvPr id="603" name="Google Shape;603;p61"/>
          <p:cNvSpPr txBox="1"/>
          <p:nvPr>
            <p:ph idx="1" type="body"/>
          </p:nvPr>
        </p:nvSpPr>
        <p:spPr>
          <a:xfrm>
            <a:off x="284700" y="1440225"/>
            <a:ext cx="2772600" cy="17541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a:t>Create a boarding process that is clear, calm, and easy to follow.</a:t>
            </a:r>
            <a:endParaRPr/>
          </a:p>
          <a:p>
            <a:pPr indent="-298450" lvl="0" marL="457200" rtl="0" algn="l">
              <a:spcBef>
                <a:spcPts val="1200"/>
              </a:spcBef>
              <a:spcAft>
                <a:spcPts val="0"/>
              </a:spcAft>
              <a:buClr>
                <a:srgbClr val="000000"/>
              </a:buClr>
              <a:buSzPts val="1100"/>
              <a:buFont typeface="Arial"/>
              <a:buChar char="●"/>
            </a:pPr>
            <a:r>
              <a:rPr lang="en"/>
              <a:t>Reduce confusion at the gate</a:t>
            </a:r>
            <a:endParaRPr/>
          </a:p>
          <a:p>
            <a:pPr indent="-298450" lvl="0" marL="457200" rtl="0" algn="l">
              <a:spcBef>
                <a:spcPts val="0"/>
              </a:spcBef>
              <a:spcAft>
                <a:spcPts val="0"/>
              </a:spcAft>
              <a:buClr>
                <a:srgbClr val="000000"/>
              </a:buClr>
              <a:buSzPts val="1100"/>
              <a:buFont typeface="Arial"/>
              <a:buChar char="●"/>
            </a:pPr>
            <a:r>
              <a:rPr lang="en"/>
              <a:t>Improve boarding flow</a:t>
            </a:r>
            <a:endParaRPr/>
          </a:p>
          <a:p>
            <a:pPr indent="-298450" lvl="0" marL="457200" rtl="0" algn="l">
              <a:spcBef>
                <a:spcPts val="0"/>
              </a:spcBef>
              <a:spcAft>
                <a:spcPts val="0"/>
              </a:spcAft>
              <a:buClr>
                <a:srgbClr val="000000"/>
              </a:buClr>
              <a:buSzPts val="1100"/>
              <a:buFont typeface="Arial"/>
              <a:buChar char="●"/>
            </a:pPr>
            <a:r>
              <a:rPr lang="en"/>
              <a:t>Make instructions obvious</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04" name="Google Shape;604;p61"/>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05" name="Google Shape;605;p61"/>
          <p:cNvPicPr preferRelativeResize="0"/>
          <p:nvPr/>
        </p:nvPicPr>
        <p:blipFill>
          <a:blip r:embed="rId3">
            <a:alphaModFix/>
          </a:blip>
          <a:stretch>
            <a:fillRect/>
          </a:stretch>
        </p:blipFill>
        <p:spPr>
          <a:xfrm>
            <a:off x="4173250" y="1394250"/>
            <a:ext cx="4216300" cy="23550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9" name="Shape 609"/>
        <p:cNvGrpSpPr/>
        <p:nvPr/>
      </p:nvGrpSpPr>
      <p:grpSpPr>
        <a:xfrm>
          <a:off x="0" y="0"/>
          <a:ext cx="0" cy="0"/>
          <a:chOff x="0" y="0"/>
          <a:chExt cx="0" cy="0"/>
        </a:xfrm>
      </p:grpSpPr>
      <p:sp>
        <p:nvSpPr>
          <p:cNvPr id="610" name="Google Shape;610;p62"/>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N</a:t>
            </a:r>
            <a:r>
              <a:rPr lang="en">
                <a:solidFill>
                  <a:srgbClr val="000000"/>
                </a:solidFill>
              </a:rPr>
              <a:t> — Needs</a:t>
            </a:r>
            <a:endParaRPr/>
          </a:p>
        </p:txBody>
      </p:sp>
      <p:sp>
        <p:nvSpPr>
          <p:cNvPr id="611" name="Google Shape;611;p62"/>
          <p:cNvSpPr txBox="1"/>
          <p:nvPr>
            <p:ph idx="1" type="body"/>
          </p:nvPr>
        </p:nvSpPr>
        <p:spPr>
          <a:xfrm>
            <a:off x="284700" y="1440225"/>
            <a:ext cx="2772600" cy="20850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a:t>Passengers need clarity and confidence during boarding.</a:t>
            </a:r>
            <a:endParaRPr/>
          </a:p>
          <a:p>
            <a:pPr indent="-298450" lvl="0" marL="457200" rtl="0" algn="l">
              <a:spcBef>
                <a:spcPts val="1200"/>
              </a:spcBef>
              <a:spcAft>
                <a:spcPts val="0"/>
              </a:spcAft>
              <a:buClr>
                <a:srgbClr val="000000"/>
              </a:buClr>
              <a:buSzPts val="1100"/>
              <a:buFont typeface="Arial"/>
              <a:buChar char="●"/>
            </a:pPr>
            <a:r>
              <a:rPr lang="en"/>
              <a:t>Know exactly when to move</a:t>
            </a:r>
            <a:endParaRPr/>
          </a:p>
          <a:p>
            <a:pPr indent="-298450" lvl="0" marL="457200" rtl="0" algn="l">
              <a:spcBef>
                <a:spcPts val="0"/>
              </a:spcBef>
              <a:spcAft>
                <a:spcPts val="0"/>
              </a:spcAft>
              <a:buClr>
                <a:srgbClr val="000000"/>
              </a:buClr>
              <a:buSzPts val="1100"/>
              <a:buFont typeface="Arial"/>
              <a:buChar char="●"/>
            </a:pPr>
            <a:r>
              <a:rPr lang="en"/>
              <a:t>Simple, visible instructions</a:t>
            </a:r>
            <a:endParaRPr/>
          </a:p>
          <a:p>
            <a:pPr indent="-298450" lvl="0" marL="457200" rtl="0" algn="l">
              <a:spcBef>
                <a:spcPts val="0"/>
              </a:spcBef>
              <a:spcAft>
                <a:spcPts val="0"/>
              </a:spcAft>
              <a:buClr>
                <a:srgbClr val="000000"/>
              </a:buClr>
              <a:buSzPts val="1100"/>
              <a:buFont typeface="Arial"/>
              <a:buChar char="●"/>
            </a:pPr>
            <a:r>
              <a:rPr lang="en"/>
              <a:t>No guesswork or stress</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12" name="Google Shape;612;p62"/>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6" name="Shape 616"/>
        <p:cNvGrpSpPr/>
        <p:nvPr/>
      </p:nvGrpSpPr>
      <p:grpSpPr>
        <a:xfrm>
          <a:off x="0" y="0"/>
          <a:ext cx="0" cy="0"/>
          <a:chOff x="0" y="0"/>
          <a:chExt cx="0" cy="0"/>
        </a:xfrm>
      </p:grpSpPr>
      <p:sp>
        <p:nvSpPr>
          <p:cNvPr id="617" name="Google Shape;617;p63"/>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T</a:t>
            </a:r>
            <a:r>
              <a:rPr lang="en">
                <a:solidFill>
                  <a:srgbClr val="000000"/>
                </a:solidFill>
              </a:rPr>
              <a:t> — Trial &amp; Testing</a:t>
            </a:r>
            <a:endParaRPr/>
          </a:p>
        </p:txBody>
      </p:sp>
      <p:sp>
        <p:nvSpPr>
          <p:cNvPr id="618" name="Google Shape;618;p63"/>
          <p:cNvSpPr txBox="1"/>
          <p:nvPr>
            <p:ph idx="1" type="body"/>
          </p:nvPr>
        </p:nvSpPr>
        <p:spPr>
          <a:xfrm>
            <a:off x="284700" y="1440225"/>
            <a:ext cx="2772600" cy="26460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sz="1100">
                <a:solidFill>
                  <a:srgbClr val="000000"/>
                </a:solidFill>
              </a:rPr>
              <a:t>Test a redesigned boarding experience.</a:t>
            </a:r>
            <a:endParaRPr sz="1100">
              <a:solidFill>
                <a:srgbClr val="000000"/>
              </a:solidFil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rPr>
              <a:t>Mobile app shows “</a:t>
            </a:r>
            <a:r>
              <a:rPr lang="en" sz="1100">
                <a:solidFill>
                  <a:srgbClr val="000000"/>
                </a:solidFill>
                <a:latin typeface="Instrument Sans SemiBold"/>
                <a:ea typeface="Instrument Sans SemiBold"/>
                <a:cs typeface="Instrument Sans SemiBold"/>
                <a:sym typeface="Instrument Sans SemiBold"/>
              </a:rPr>
              <a:t>Board Now</a:t>
            </a:r>
            <a:r>
              <a:rPr lang="en" sz="1100">
                <a:solidFill>
                  <a:srgbClr val="000000"/>
                </a:solidFill>
              </a:rPr>
              <a:t>” only for your group</a:t>
            </a:r>
            <a:endParaRPr sz="1100">
              <a:solidFill>
                <a:srgbClr val="000000"/>
              </a:solidFill>
            </a:endParaRPr>
          </a:p>
          <a:p>
            <a:pPr indent="-298450" lvl="0" marL="457200" rtl="0" algn="l">
              <a:spcBef>
                <a:spcPts val="0"/>
              </a:spcBef>
              <a:spcAft>
                <a:spcPts val="0"/>
              </a:spcAft>
              <a:buClr>
                <a:srgbClr val="000000"/>
              </a:buClr>
              <a:buSzPts val="1100"/>
              <a:buFont typeface="Instrument Sans"/>
              <a:buChar char="●"/>
            </a:pPr>
            <a:r>
              <a:rPr lang="en" sz="1100">
                <a:solidFill>
                  <a:srgbClr val="000000"/>
                </a:solidFill>
              </a:rPr>
              <a:t>Gate screens clearly highlight current group</a:t>
            </a:r>
            <a:endParaRPr sz="1100">
              <a:solidFill>
                <a:srgbClr val="000000"/>
              </a:solidFill>
            </a:endParaRPr>
          </a:p>
          <a:p>
            <a:pPr indent="-298450" lvl="0" marL="457200" rtl="0" algn="l">
              <a:spcBef>
                <a:spcPts val="0"/>
              </a:spcBef>
              <a:spcAft>
                <a:spcPts val="0"/>
              </a:spcAft>
              <a:buClr>
                <a:srgbClr val="000000"/>
              </a:buClr>
              <a:buSzPts val="1100"/>
              <a:buFont typeface="Instrument Sans"/>
              <a:buChar char="●"/>
            </a:pPr>
            <a:r>
              <a:rPr lang="en" sz="1100">
                <a:solidFill>
                  <a:srgbClr val="000000"/>
                </a:solidFill>
              </a:rPr>
              <a:t>Push notification when it’s your turn</a:t>
            </a:r>
            <a:endParaRPr sz="1100">
              <a:solidFill>
                <a:srgbClr val="000000"/>
              </a:solidFill>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19" name="Google Shape;619;p63"/>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23" name="Shape 623"/>
        <p:cNvGrpSpPr/>
        <p:nvPr/>
      </p:nvGrpSpPr>
      <p:grpSpPr>
        <a:xfrm>
          <a:off x="0" y="0"/>
          <a:ext cx="0" cy="0"/>
          <a:chOff x="0" y="0"/>
          <a:chExt cx="0" cy="0"/>
        </a:xfrm>
      </p:grpSpPr>
      <p:sp>
        <p:nvSpPr>
          <p:cNvPr id="624" name="Google Shape;624;p64"/>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S — </a:t>
            </a:r>
            <a:r>
              <a:rPr lang="en">
                <a:solidFill>
                  <a:srgbClr val="000000"/>
                </a:solidFill>
              </a:rPr>
              <a:t>Success</a:t>
            </a:r>
            <a:endParaRPr/>
          </a:p>
        </p:txBody>
      </p:sp>
      <p:sp>
        <p:nvSpPr>
          <p:cNvPr id="625" name="Google Shape;625;p64"/>
          <p:cNvSpPr txBox="1"/>
          <p:nvPr>
            <p:ph idx="1" type="body"/>
          </p:nvPr>
        </p:nvSpPr>
        <p:spPr>
          <a:xfrm>
            <a:off x="284700" y="1440225"/>
            <a:ext cx="2772600" cy="24159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a:t>A smoother and more efficient boarding process.</a:t>
            </a:r>
            <a:endParaRPr/>
          </a:p>
          <a:p>
            <a:pPr indent="-298450" lvl="0" marL="457200" rtl="0" algn="l">
              <a:spcBef>
                <a:spcPts val="1200"/>
              </a:spcBef>
              <a:spcAft>
                <a:spcPts val="0"/>
              </a:spcAft>
              <a:buClr>
                <a:srgbClr val="000000"/>
              </a:buClr>
              <a:buSzPts val="1100"/>
              <a:buFont typeface="Arial"/>
              <a:buChar char="●"/>
            </a:pPr>
            <a:r>
              <a:rPr lang="en"/>
              <a:t>Less crowding at the gate</a:t>
            </a:r>
            <a:endParaRPr/>
          </a:p>
          <a:p>
            <a:pPr indent="-298450" lvl="0" marL="457200" rtl="0" algn="l">
              <a:spcBef>
                <a:spcPts val="0"/>
              </a:spcBef>
              <a:spcAft>
                <a:spcPts val="0"/>
              </a:spcAft>
              <a:buClr>
                <a:srgbClr val="000000"/>
              </a:buClr>
              <a:buSzPts val="1100"/>
              <a:buFont typeface="Arial"/>
              <a:buChar char="●"/>
            </a:pPr>
            <a:r>
              <a:rPr lang="en"/>
              <a:t>Faster boarding times</a:t>
            </a:r>
            <a:endParaRPr/>
          </a:p>
          <a:p>
            <a:pPr indent="-298450" lvl="0" marL="457200" rtl="0" algn="l">
              <a:spcBef>
                <a:spcPts val="0"/>
              </a:spcBef>
              <a:spcAft>
                <a:spcPts val="0"/>
              </a:spcAft>
              <a:buClr>
                <a:srgbClr val="000000"/>
              </a:buClr>
              <a:buSzPts val="1100"/>
              <a:buFont typeface="Arial"/>
              <a:buChar char="●"/>
            </a:pPr>
            <a:r>
              <a:rPr lang="en"/>
              <a:t>Better passenger experience</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26" name="Google Shape;626;p64"/>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27" name="Google Shape;627;p64"/>
          <p:cNvPicPr preferRelativeResize="0"/>
          <p:nvPr/>
        </p:nvPicPr>
        <p:blipFill>
          <a:blip r:embed="rId3">
            <a:alphaModFix/>
          </a:blip>
          <a:stretch>
            <a:fillRect/>
          </a:stretch>
        </p:blipFill>
        <p:spPr>
          <a:xfrm>
            <a:off x="3876275" y="1288225"/>
            <a:ext cx="4873200" cy="27199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65"/>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33" name="Google Shape;633;p65"/>
          <p:cNvPicPr preferRelativeResize="0"/>
          <p:nvPr/>
        </p:nvPicPr>
        <p:blipFill>
          <a:blip r:embed="rId3">
            <a:alphaModFix/>
          </a:blip>
          <a:stretch>
            <a:fillRect/>
          </a:stretch>
        </p:blipFill>
        <p:spPr>
          <a:xfrm>
            <a:off x="942975" y="93750"/>
            <a:ext cx="7258049" cy="483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66"/>
          <p:cNvSpPr/>
          <p:nvPr/>
        </p:nvSpPr>
        <p:spPr>
          <a:xfrm>
            <a:off x="0" y="0"/>
            <a:ext cx="9144000" cy="5143500"/>
          </a:xfrm>
          <a:prstGeom prst="rect">
            <a:avLst/>
          </a:prstGeom>
          <a:solidFill>
            <a:srgbClr val="E8F0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subtle, high-quality background of a modern airport terminal with a futuristic digital interface showing boarding data. Clean, professional, and minimalist." id="638" name="Google Shape;638;p6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39" name="Google Shape;639;p66"/>
          <p:cNvPicPr preferRelativeResize="0"/>
          <p:nvPr/>
        </p:nvPicPr>
        <p:blipFill rotWithShape="1">
          <a:blip r:embed="rId4">
            <a:alphaModFix/>
          </a:blip>
          <a:srcRect b="0" l="0" r="0" t="0"/>
          <a:stretch/>
        </p:blipFill>
        <p:spPr>
          <a:xfrm>
            <a:off x="3048000" y="-2000250"/>
            <a:ext cx="9144000" cy="9144000"/>
          </a:xfrm>
          <a:prstGeom prst="rect">
            <a:avLst/>
          </a:prstGeom>
          <a:noFill/>
          <a:ln>
            <a:noFill/>
          </a:ln>
        </p:spPr>
      </p:pic>
      <p:sp>
        <p:nvSpPr>
          <p:cNvPr id="640" name="Google Shape;640;p66"/>
          <p:cNvSpPr txBox="1"/>
          <p:nvPr/>
        </p:nvSpPr>
        <p:spPr>
          <a:xfrm>
            <a:off x="285750" y="381000"/>
            <a:ext cx="8572500" cy="4764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b="0" lang="en" sz="2400">
                <a:solidFill>
                  <a:srgbClr val="202124"/>
                </a:solidFill>
                <a:latin typeface="Instrument Sans Medium"/>
                <a:ea typeface="Instrument Sans Medium"/>
                <a:cs typeface="Instrument Sans Medium"/>
                <a:sym typeface="Instrument Sans Medium"/>
              </a:rPr>
              <a:t>Measuring implementation success</a:t>
            </a:r>
            <a:endParaRPr b="0" sz="2400">
              <a:solidFill>
                <a:srgbClr val="202124"/>
              </a:solidFill>
              <a:latin typeface="Instrument Sans Medium"/>
              <a:ea typeface="Instrument Sans Medium"/>
              <a:cs typeface="Instrument Sans Medium"/>
              <a:sym typeface="Instrument Sans Medium"/>
            </a:endParaRPr>
          </a:p>
        </p:txBody>
      </p:sp>
      <p:grpSp>
        <p:nvGrpSpPr>
          <p:cNvPr id="641" name="Google Shape;641;p66"/>
          <p:cNvGrpSpPr/>
          <p:nvPr/>
        </p:nvGrpSpPr>
        <p:grpSpPr>
          <a:xfrm>
            <a:off x="285750" y="1143000"/>
            <a:ext cx="2762400" cy="3619500"/>
            <a:chOff x="285750" y="1143000"/>
            <a:chExt cx="2762400" cy="3619500"/>
          </a:xfrm>
        </p:grpSpPr>
        <p:sp>
          <p:nvSpPr>
            <p:cNvPr id="642" name="Google Shape;642;p66"/>
            <p:cNvSpPr/>
            <p:nvPr/>
          </p:nvSpPr>
          <p:spPr>
            <a:xfrm>
              <a:off x="285750" y="1143000"/>
              <a:ext cx="2762400" cy="3619500"/>
            </a:xfrm>
            <a:prstGeom prst="roundRect">
              <a:avLst>
                <a:gd fmla="val 5517"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43" name="Google Shape;643;p66"/>
            <p:cNvSpPr txBox="1"/>
            <p:nvPr/>
          </p:nvSpPr>
          <p:spPr>
            <a:xfrm>
              <a:off x="428625" y="1285875"/>
              <a:ext cx="2476500" cy="28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Medium"/>
                  <a:ea typeface="Instrument Sans Medium"/>
                  <a:cs typeface="Instrument Sans Medium"/>
                  <a:sym typeface="Instrument Sans Medium"/>
                </a:rPr>
                <a:t>Phase 1: Clarity</a:t>
              </a:r>
              <a:endParaRPr b="0" sz="1400">
                <a:solidFill>
                  <a:srgbClr val="202124"/>
                </a:solidFill>
                <a:latin typeface="Instrument Sans Medium"/>
                <a:ea typeface="Instrument Sans Medium"/>
                <a:cs typeface="Instrument Sans Medium"/>
                <a:sym typeface="Instrument Sans Medium"/>
              </a:endParaRPr>
            </a:p>
          </p:txBody>
        </p:sp>
        <p:sp>
          <p:nvSpPr>
            <p:cNvPr id="644" name="Google Shape;644;p66"/>
            <p:cNvSpPr txBox="1"/>
            <p:nvPr/>
          </p:nvSpPr>
          <p:spPr>
            <a:xfrm>
              <a:off x="428625" y="1666875"/>
              <a:ext cx="2476500" cy="2952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900">
                  <a:solidFill>
                    <a:srgbClr val="202124"/>
                  </a:solidFill>
                  <a:latin typeface="Instrument Sans"/>
                  <a:ea typeface="Instrument Sans"/>
                  <a:cs typeface="Instrument Sans"/>
                  <a:sym typeface="Instrument Sans"/>
                </a:rPr>
                <a:t>Success Metrics:</a:t>
              </a:r>
              <a:endParaRPr b="1" sz="900">
                <a:solidFill>
                  <a:srgbClr val="202124"/>
                </a:solidFill>
                <a:latin typeface="Instrument Sans"/>
                <a:ea typeface="Instrument Sans"/>
                <a:cs typeface="Instrument Sans"/>
                <a:sym typeface="Instrument Sans"/>
              </a:endParaRPr>
            </a:p>
            <a:p>
              <a:pPr indent="-285750" lvl="0" marL="457200" rtl="0" algn="l">
                <a:spcBef>
                  <a:spcPts val="6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Announcement Audibility: Decibel consistency across gate areas.</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Visual Legibility: Survey % of passengers identifying "Board Now" signals.</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30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Crowd Density: Square footage occupied by non-active boarding groups.</a:t>
              </a:r>
              <a:endParaRPr b="0" sz="900">
                <a:solidFill>
                  <a:srgbClr val="202124"/>
                </a:solidFill>
                <a:latin typeface="Instrument Sans"/>
                <a:ea typeface="Instrument Sans"/>
                <a:cs typeface="Instrument Sans"/>
                <a:sym typeface="Instrument Sans"/>
              </a:endParaRPr>
            </a:p>
          </p:txBody>
        </p:sp>
        <p:sp>
          <p:nvSpPr>
            <p:cNvPr id="645" name="Google Shape;645;p66"/>
            <p:cNvSpPr txBox="1"/>
            <p:nvPr/>
          </p:nvSpPr>
          <p:spPr>
            <a:xfrm>
              <a:off x="428625" y="4429125"/>
              <a:ext cx="2476500" cy="2382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b="0" lang="en" sz="800">
                  <a:solidFill>
                    <a:srgbClr val="747474"/>
                  </a:solidFill>
                  <a:latin typeface="Instrument Sans"/>
                  <a:ea typeface="Instrument Sans"/>
                  <a:cs typeface="Instrument Sans"/>
                  <a:sym typeface="Instrument Sans"/>
                </a:rPr>
                <a:t>01 — PROBLEM DEFINITION</a:t>
              </a:r>
              <a:endParaRPr b="0" sz="800">
                <a:solidFill>
                  <a:srgbClr val="747474"/>
                </a:solidFill>
                <a:latin typeface="Instrument Sans"/>
                <a:ea typeface="Instrument Sans"/>
                <a:cs typeface="Instrument Sans"/>
                <a:sym typeface="Instrument Sans"/>
              </a:endParaRPr>
            </a:p>
          </p:txBody>
        </p:sp>
      </p:grpSp>
      <p:grpSp>
        <p:nvGrpSpPr>
          <p:cNvPr id="646" name="Google Shape;646;p66"/>
          <p:cNvGrpSpPr/>
          <p:nvPr/>
        </p:nvGrpSpPr>
        <p:grpSpPr>
          <a:xfrm>
            <a:off x="3190875" y="1143000"/>
            <a:ext cx="2762400" cy="3619500"/>
            <a:chOff x="3190875" y="1143000"/>
            <a:chExt cx="2762400" cy="3619500"/>
          </a:xfrm>
        </p:grpSpPr>
        <p:sp>
          <p:nvSpPr>
            <p:cNvPr id="647" name="Google Shape;647;p66"/>
            <p:cNvSpPr/>
            <p:nvPr/>
          </p:nvSpPr>
          <p:spPr>
            <a:xfrm>
              <a:off x="3190875" y="1143000"/>
              <a:ext cx="2762400" cy="3619500"/>
            </a:xfrm>
            <a:prstGeom prst="roundRect">
              <a:avLst>
                <a:gd fmla="val 5517"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48" name="Google Shape;648;p66"/>
            <p:cNvSpPr txBox="1"/>
            <p:nvPr/>
          </p:nvSpPr>
          <p:spPr>
            <a:xfrm>
              <a:off x="3333750" y="1285875"/>
              <a:ext cx="2476500" cy="28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Medium"/>
                  <a:ea typeface="Instrument Sans Medium"/>
                  <a:cs typeface="Instrument Sans Medium"/>
                  <a:sym typeface="Instrument Sans Medium"/>
                </a:rPr>
                <a:t>Phase 2: Confidence</a:t>
              </a:r>
              <a:endParaRPr b="0" sz="1400">
                <a:solidFill>
                  <a:srgbClr val="202124"/>
                </a:solidFill>
                <a:latin typeface="Instrument Sans Medium"/>
                <a:ea typeface="Instrument Sans Medium"/>
                <a:cs typeface="Instrument Sans Medium"/>
                <a:sym typeface="Instrument Sans Medium"/>
              </a:endParaRPr>
            </a:p>
          </p:txBody>
        </p:sp>
        <p:sp>
          <p:nvSpPr>
            <p:cNvPr id="649" name="Google Shape;649;p66"/>
            <p:cNvSpPr txBox="1"/>
            <p:nvPr/>
          </p:nvSpPr>
          <p:spPr>
            <a:xfrm>
              <a:off x="3333750" y="1666875"/>
              <a:ext cx="2476500" cy="2952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900">
                  <a:solidFill>
                    <a:srgbClr val="202124"/>
                  </a:solidFill>
                  <a:latin typeface="Instrument Sans"/>
                  <a:ea typeface="Instrument Sans"/>
                  <a:cs typeface="Instrument Sans"/>
                  <a:sym typeface="Instrument Sans"/>
                </a:rPr>
                <a:t>Success Metrics:</a:t>
              </a:r>
              <a:endParaRPr b="1" sz="900">
                <a:solidFill>
                  <a:srgbClr val="202124"/>
                </a:solidFill>
                <a:latin typeface="Instrument Sans"/>
                <a:ea typeface="Instrument Sans"/>
                <a:cs typeface="Instrument Sans"/>
                <a:sym typeface="Instrument Sans"/>
              </a:endParaRPr>
            </a:p>
            <a:p>
              <a:pPr indent="-285750" lvl="0" marL="457200" rtl="0" algn="l">
                <a:spcBef>
                  <a:spcPts val="6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App Engagement: % of users who open "Board Now" notifications.</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Staff Interruption Rate: Number of "Is it my turn?" queries per flight.</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30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Stress Index: Passenger heart rate/facial analysis at gate (optional/proxy).</a:t>
              </a:r>
              <a:endParaRPr b="0" sz="900">
                <a:solidFill>
                  <a:srgbClr val="202124"/>
                </a:solidFill>
                <a:latin typeface="Instrument Sans"/>
                <a:ea typeface="Instrument Sans"/>
                <a:cs typeface="Instrument Sans"/>
                <a:sym typeface="Instrument Sans"/>
              </a:endParaRPr>
            </a:p>
          </p:txBody>
        </p:sp>
        <p:sp>
          <p:nvSpPr>
            <p:cNvPr id="650" name="Google Shape;650;p66"/>
            <p:cNvSpPr txBox="1"/>
            <p:nvPr/>
          </p:nvSpPr>
          <p:spPr>
            <a:xfrm>
              <a:off x="3333750" y="4429125"/>
              <a:ext cx="2476500" cy="2382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b="0" lang="en" sz="800">
                  <a:solidFill>
                    <a:srgbClr val="747474"/>
                  </a:solidFill>
                  <a:latin typeface="Instrument Sans"/>
                  <a:ea typeface="Instrument Sans"/>
                  <a:cs typeface="Instrument Sans"/>
                  <a:sym typeface="Instrument Sans"/>
                </a:rPr>
                <a:t>02 — USER NEEDS</a:t>
              </a:r>
              <a:endParaRPr b="0" sz="800">
                <a:solidFill>
                  <a:srgbClr val="747474"/>
                </a:solidFill>
                <a:latin typeface="Instrument Sans"/>
                <a:ea typeface="Instrument Sans"/>
                <a:cs typeface="Instrument Sans"/>
                <a:sym typeface="Instrument Sans"/>
              </a:endParaRPr>
            </a:p>
          </p:txBody>
        </p:sp>
      </p:grpSp>
      <p:grpSp>
        <p:nvGrpSpPr>
          <p:cNvPr id="651" name="Google Shape;651;p66"/>
          <p:cNvGrpSpPr/>
          <p:nvPr/>
        </p:nvGrpSpPr>
        <p:grpSpPr>
          <a:xfrm>
            <a:off x="6096000" y="1143000"/>
            <a:ext cx="2762400" cy="3619500"/>
            <a:chOff x="6096000" y="1143000"/>
            <a:chExt cx="2762400" cy="3619500"/>
          </a:xfrm>
        </p:grpSpPr>
        <p:sp>
          <p:nvSpPr>
            <p:cNvPr id="652" name="Google Shape;652;p66"/>
            <p:cNvSpPr/>
            <p:nvPr/>
          </p:nvSpPr>
          <p:spPr>
            <a:xfrm>
              <a:off x="6096000" y="1143000"/>
              <a:ext cx="2762400" cy="3619500"/>
            </a:xfrm>
            <a:prstGeom prst="roundRect">
              <a:avLst>
                <a:gd fmla="val 5517"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53" name="Google Shape;653;p66"/>
            <p:cNvSpPr txBox="1"/>
            <p:nvPr/>
          </p:nvSpPr>
          <p:spPr>
            <a:xfrm>
              <a:off x="6238875" y="1285875"/>
              <a:ext cx="2476500" cy="28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Medium"/>
                  <a:ea typeface="Instrument Sans Medium"/>
                  <a:cs typeface="Instrument Sans Medium"/>
                  <a:sym typeface="Instrument Sans Medium"/>
                </a:rPr>
                <a:t>Phase 3: Efficiency</a:t>
              </a:r>
              <a:endParaRPr b="0" sz="1400">
                <a:solidFill>
                  <a:srgbClr val="202124"/>
                </a:solidFill>
                <a:latin typeface="Instrument Sans Medium"/>
                <a:ea typeface="Instrument Sans Medium"/>
                <a:cs typeface="Instrument Sans Medium"/>
                <a:sym typeface="Instrument Sans Medium"/>
              </a:endParaRPr>
            </a:p>
          </p:txBody>
        </p:sp>
        <p:sp>
          <p:nvSpPr>
            <p:cNvPr id="654" name="Google Shape;654;p66"/>
            <p:cNvSpPr txBox="1"/>
            <p:nvPr/>
          </p:nvSpPr>
          <p:spPr>
            <a:xfrm>
              <a:off x="6238875" y="1666875"/>
              <a:ext cx="2476500" cy="2952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900">
                  <a:solidFill>
                    <a:srgbClr val="202124"/>
                  </a:solidFill>
                  <a:latin typeface="Instrument Sans"/>
                  <a:ea typeface="Instrument Sans"/>
                  <a:cs typeface="Instrument Sans"/>
                  <a:sym typeface="Instrument Sans"/>
                </a:rPr>
                <a:t>Success Metrics:</a:t>
              </a:r>
              <a:endParaRPr b="1" sz="900">
                <a:solidFill>
                  <a:srgbClr val="202124"/>
                </a:solidFill>
                <a:latin typeface="Instrument Sans"/>
                <a:ea typeface="Instrument Sans"/>
                <a:cs typeface="Instrument Sans"/>
                <a:sym typeface="Instrument Sans"/>
              </a:endParaRPr>
            </a:p>
            <a:p>
              <a:pPr indent="-285750" lvl="0" marL="457200" rtl="0" algn="l">
                <a:spcBef>
                  <a:spcPts val="6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Boarding Velocity: Minutes from first to last passenger.</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Gate Dwell Time: Average time spent in the jet-bridge/queue.</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30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NPS Score: Post-flight boarding experience rating.</a:t>
              </a:r>
              <a:endParaRPr b="0" sz="900">
                <a:solidFill>
                  <a:srgbClr val="202124"/>
                </a:solidFill>
                <a:latin typeface="Instrument Sans"/>
                <a:ea typeface="Instrument Sans"/>
                <a:cs typeface="Instrument Sans"/>
                <a:sym typeface="Instrument Sans"/>
              </a:endParaRPr>
            </a:p>
          </p:txBody>
        </p:sp>
        <p:sp>
          <p:nvSpPr>
            <p:cNvPr id="655" name="Google Shape;655;p66"/>
            <p:cNvSpPr txBox="1"/>
            <p:nvPr/>
          </p:nvSpPr>
          <p:spPr>
            <a:xfrm>
              <a:off x="6238875" y="4429125"/>
              <a:ext cx="2476500" cy="2382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b="0" lang="en" sz="800">
                  <a:solidFill>
                    <a:srgbClr val="747474"/>
                  </a:solidFill>
                  <a:latin typeface="Instrument Sans"/>
                  <a:ea typeface="Instrument Sans"/>
                  <a:cs typeface="Instrument Sans"/>
                  <a:sym typeface="Instrument Sans"/>
                </a:rPr>
                <a:t>03 — SUCCESS OUTCOME</a:t>
              </a:r>
              <a:endParaRPr b="0" sz="800">
                <a:solidFill>
                  <a:srgbClr val="747474"/>
                </a:solidFill>
                <a:latin typeface="Instrument Sans"/>
                <a:ea typeface="Instrument Sans"/>
                <a:cs typeface="Instrument Sans"/>
                <a:sym typeface="Instrument Sans"/>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4F4"/>
        </a:solidFill>
      </p:bgPr>
    </p:bg>
    <p:spTree>
      <p:nvGrpSpPr>
        <p:cNvPr id="659" name="Shape 659"/>
        <p:cNvGrpSpPr/>
        <p:nvPr/>
      </p:nvGrpSpPr>
      <p:grpSpPr>
        <a:xfrm>
          <a:off x="0" y="0"/>
          <a:ext cx="0" cy="0"/>
          <a:chOff x="0" y="0"/>
          <a:chExt cx="0" cy="0"/>
        </a:xfrm>
      </p:grpSpPr>
      <p:grpSp>
        <p:nvGrpSpPr>
          <p:cNvPr id="660" name="Google Shape;660;p67"/>
          <p:cNvGrpSpPr/>
          <p:nvPr/>
        </p:nvGrpSpPr>
        <p:grpSpPr>
          <a:xfrm>
            <a:off x="0" y="-476250"/>
            <a:ext cx="10001250" cy="6667500"/>
            <a:chOff x="0" y="-476250"/>
            <a:chExt cx="10001250" cy="6667500"/>
          </a:xfrm>
        </p:grpSpPr>
        <p:sp>
          <p:nvSpPr>
            <p:cNvPr id="661" name="Google Shape;661;p67"/>
            <p:cNvSpPr/>
            <p:nvPr/>
          </p:nvSpPr>
          <p:spPr>
            <a:xfrm>
              <a:off x="7143750" y="-476250"/>
              <a:ext cx="2857500" cy="2857500"/>
            </a:xfrm>
            <a:prstGeom prst="ellipse">
              <a:avLst/>
            </a:prstGeom>
            <a:solidFill>
              <a:srgbClr val="F9F93D">
                <a:alpha val="2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2" name="Google Shape;662;p67"/>
            <p:cNvSpPr/>
            <p:nvPr/>
          </p:nvSpPr>
          <p:spPr>
            <a:xfrm>
              <a:off x="6191250" y="2381250"/>
              <a:ext cx="3810000" cy="3810000"/>
            </a:xfrm>
            <a:prstGeom prst="ellipse">
              <a:avLst/>
            </a:prstGeom>
            <a:solidFill>
              <a:srgbClr val="AECBFA">
                <a:alpha val="2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3" name="Google Shape;663;p67"/>
            <p:cNvSpPr/>
            <p:nvPr/>
          </p:nvSpPr>
          <p:spPr>
            <a:xfrm>
              <a:off x="0" y="3810000"/>
              <a:ext cx="1905000" cy="1905000"/>
            </a:xfrm>
            <a:prstGeom prst="ellipse">
              <a:avLst/>
            </a:prstGeom>
            <a:solidFill>
              <a:srgbClr val="FFC9C9">
                <a:alpha val="2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664" name="Google Shape;664;p67"/>
          <p:cNvSpPr txBox="1"/>
          <p:nvPr>
            <p:ph type="title"/>
          </p:nvPr>
        </p:nvSpPr>
        <p:spPr>
          <a:xfrm>
            <a:off x="285750" y="285750"/>
            <a:ext cx="85725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2800">
                <a:solidFill>
                  <a:srgbClr val="202124"/>
                </a:solidFill>
                <a:latin typeface="Instrument Sans SemiBold"/>
                <a:ea typeface="Instrument Sans SemiBold"/>
                <a:cs typeface="Instrument Sans SemiBold"/>
                <a:sym typeface="Instrument Sans SemiBold"/>
              </a:rPr>
              <a:t>Implementation Plan: Airline Boarding System</a:t>
            </a:r>
            <a:endParaRPr b="0" sz="2800">
              <a:solidFill>
                <a:srgbClr val="202124"/>
              </a:solidFill>
              <a:latin typeface="Instrument Sans SemiBold"/>
              <a:ea typeface="Instrument Sans SemiBold"/>
              <a:cs typeface="Instrument Sans SemiBold"/>
              <a:sym typeface="Instrument Sans SemiBold"/>
            </a:endParaRPr>
          </a:p>
        </p:txBody>
      </p:sp>
      <p:grpSp>
        <p:nvGrpSpPr>
          <p:cNvPr id="665" name="Google Shape;665;p67"/>
          <p:cNvGrpSpPr/>
          <p:nvPr/>
        </p:nvGrpSpPr>
        <p:grpSpPr>
          <a:xfrm>
            <a:off x="285750" y="1047750"/>
            <a:ext cx="8572500" cy="1714500"/>
            <a:chOff x="285750" y="1047750"/>
            <a:chExt cx="8572500" cy="1714500"/>
          </a:xfrm>
        </p:grpSpPr>
        <p:sp>
          <p:nvSpPr>
            <p:cNvPr id="666" name="Google Shape;666;p67"/>
            <p:cNvSpPr/>
            <p:nvPr/>
          </p:nvSpPr>
          <p:spPr>
            <a:xfrm>
              <a:off x="285750" y="1047750"/>
              <a:ext cx="8572500" cy="1714500"/>
            </a:xfrm>
            <a:prstGeom prst="roundRect">
              <a:avLst>
                <a:gd fmla="val 8888" name="adj"/>
              </a:avLst>
            </a:prstGeom>
            <a:solidFill>
              <a:srgbClr val="FEFEFE">
                <a:alpha val="6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cxnSp>
          <p:nvCxnSpPr>
            <p:cNvPr id="667" name="Google Shape;667;p67"/>
            <p:cNvCxnSpPr/>
            <p:nvPr/>
          </p:nvCxnSpPr>
          <p:spPr>
            <a:xfrm>
              <a:off x="571500" y="2000250"/>
              <a:ext cx="8001000" cy="0"/>
            </a:xfrm>
            <a:prstGeom prst="straightConnector1">
              <a:avLst/>
            </a:prstGeom>
            <a:solidFill>
              <a:srgbClr val="FFFFFF"/>
            </a:solidFill>
            <a:ln cap="flat" cmpd="sng" w="9525">
              <a:solidFill>
                <a:srgbClr val="747474"/>
              </a:solidFill>
              <a:prstDash val="solid"/>
              <a:round/>
              <a:headEnd len="sm" w="sm" type="none"/>
              <a:tailEnd len="sm" w="sm" type="none"/>
            </a:ln>
          </p:spPr>
        </p:cxnSp>
        <p:sp>
          <p:nvSpPr>
            <p:cNvPr id="668" name="Google Shape;668;p67"/>
            <p:cNvSpPr txBox="1"/>
            <p:nvPr/>
          </p:nvSpPr>
          <p:spPr>
            <a:xfrm>
              <a:off x="571500" y="1143000"/>
              <a:ext cx="9525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747474"/>
                  </a:solidFill>
                  <a:latin typeface="Instrument Sans Medium"/>
                  <a:ea typeface="Instrument Sans Medium"/>
                  <a:cs typeface="Instrument Sans Medium"/>
                  <a:sym typeface="Instrument Sans Medium"/>
                </a:rPr>
                <a:t>Month 01</a:t>
              </a:r>
              <a:endParaRPr b="0" sz="900">
                <a:solidFill>
                  <a:srgbClr val="747474"/>
                </a:solidFill>
                <a:latin typeface="Instrument Sans Medium"/>
                <a:ea typeface="Instrument Sans Medium"/>
                <a:cs typeface="Instrument Sans Medium"/>
                <a:sym typeface="Instrument Sans Medium"/>
              </a:endParaRPr>
            </a:p>
          </p:txBody>
        </p:sp>
        <p:sp>
          <p:nvSpPr>
            <p:cNvPr id="669" name="Google Shape;669;p67"/>
            <p:cNvSpPr txBox="1"/>
            <p:nvPr/>
          </p:nvSpPr>
          <p:spPr>
            <a:xfrm>
              <a:off x="2952750" y="1143000"/>
              <a:ext cx="9525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747474"/>
                  </a:solidFill>
                  <a:latin typeface="Instrument Sans Medium"/>
                  <a:ea typeface="Instrument Sans Medium"/>
                  <a:cs typeface="Instrument Sans Medium"/>
                  <a:sym typeface="Instrument Sans Medium"/>
                </a:rPr>
                <a:t>Month 02</a:t>
              </a:r>
              <a:endParaRPr b="0" sz="900">
                <a:solidFill>
                  <a:srgbClr val="747474"/>
                </a:solidFill>
                <a:latin typeface="Instrument Sans Medium"/>
                <a:ea typeface="Instrument Sans Medium"/>
                <a:cs typeface="Instrument Sans Medium"/>
                <a:sym typeface="Instrument Sans Medium"/>
              </a:endParaRPr>
            </a:p>
          </p:txBody>
        </p:sp>
        <p:sp>
          <p:nvSpPr>
            <p:cNvPr id="670" name="Google Shape;670;p67"/>
            <p:cNvSpPr txBox="1"/>
            <p:nvPr/>
          </p:nvSpPr>
          <p:spPr>
            <a:xfrm>
              <a:off x="5334000" y="1143000"/>
              <a:ext cx="9525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747474"/>
                  </a:solidFill>
                  <a:latin typeface="Instrument Sans Medium"/>
                  <a:ea typeface="Instrument Sans Medium"/>
                  <a:cs typeface="Instrument Sans Medium"/>
                  <a:sym typeface="Instrument Sans Medium"/>
                </a:rPr>
                <a:t>Month 03</a:t>
              </a:r>
              <a:endParaRPr b="0" sz="900">
                <a:solidFill>
                  <a:srgbClr val="747474"/>
                </a:solidFill>
                <a:latin typeface="Instrument Sans Medium"/>
                <a:ea typeface="Instrument Sans Medium"/>
                <a:cs typeface="Instrument Sans Medium"/>
                <a:sym typeface="Instrument Sans Medium"/>
              </a:endParaRPr>
            </a:p>
          </p:txBody>
        </p:sp>
        <p:sp>
          <p:nvSpPr>
            <p:cNvPr id="671" name="Google Shape;671;p67"/>
            <p:cNvSpPr txBox="1"/>
            <p:nvPr/>
          </p:nvSpPr>
          <p:spPr>
            <a:xfrm>
              <a:off x="7715250" y="1143000"/>
              <a:ext cx="9525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747474"/>
                  </a:solidFill>
                  <a:latin typeface="Instrument Sans Medium"/>
                  <a:ea typeface="Instrument Sans Medium"/>
                  <a:cs typeface="Instrument Sans Medium"/>
                  <a:sym typeface="Instrument Sans Medium"/>
                </a:rPr>
                <a:t>Month 04</a:t>
              </a:r>
              <a:endParaRPr b="0" sz="900">
                <a:solidFill>
                  <a:srgbClr val="747474"/>
                </a:solidFill>
                <a:latin typeface="Instrument Sans Medium"/>
                <a:ea typeface="Instrument Sans Medium"/>
                <a:cs typeface="Instrument Sans Medium"/>
                <a:sym typeface="Instrument Sans Medium"/>
              </a:endParaRPr>
            </a:p>
          </p:txBody>
        </p:sp>
        <p:sp>
          <p:nvSpPr>
            <p:cNvPr id="672" name="Google Shape;672;p67"/>
            <p:cNvSpPr/>
            <p:nvPr/>
          </p:nvSpPr>
          <p:spPr>
            <a:xfrm>
              <a:off x="571500" y="1428750"/>
              <a:ext cx="2381400" cy="285900"/>
            </a:xfrm>
            <a:prstGeom prst="roundRect">
              <a:avLst>
                <a:gd fmla="val 50000" name="adj"/>
              </a:avLst>
            </a:prstGeom>
            <a:solidFill>
              <a:srgbClr val="FFC9C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3" name="Google Shape;673;p67"/>
            <p:cNvSpPr/>
            <p:nvPr/>
          </p:nvSpPr>
          <p:spPr>
            <a:xfrm>
              <a:off x="2381250" y="1857375"/>
              <a:ext cx="3810000" cy="285900"/>
            </a:xfrm>
            <a:prstGeom prst="roundRect">
              <a:avLst>
                <a:gd fmla="val 50000" name="adj"/>
              </a:avLst>
            </a:prstGeom>
            <a:solidFill>
              <a:srgbClr val="F9F93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4" name="Google Shape;674;p67"/>
            <p:cNvSpPr/>
            <p:nvPr/>
          </p:nvSpPr>
          <p:spPr>
            <a:xfrm>
              <a:off x="5715000" y="2286000"/>
              <a:ext cx="2857500" cy="285900"/>
            </a:xfrm>
            <a:prstGeom prst="roundRect">
              <a:avLst>
                <a:gd fmla="val 50000" name="adj"/>
              </a:avLst>
            </a:prstGeom>
            <a:solidFill>
              <a:srgbClr val="AECB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675" name="Google Shape;675;p67"/>
          <p:cNvGrpSpPr/>
          <p:nvPr/>
        </p:nvGrpSpPr>
        <p:grpSpPr>
          <a:xfrm>
            <a:off x="285750" y="2857500"/>
            <a:ext cx="2667000" cy="2095500"/>
            <a:chOff x="285750" y="2857500"/>
            <a:chExt cx="2667000" cy="2095500"/>
          </a:xfrm>
        </p:grpSpPr>
        <p:sp>
          <p:nvSpPr>
            <p:cNvPr id="676" name="Google Shape;676;p67"/>
            <p:cNvSpPr/>
            <p:nvPr/>
          </p:nvSpPr>
          <p:spPr>
            <a:xfrm>
              <a:off x="285750" y="2857500"/>
              <a:ext cx="2667000" cy="2095500"/>
            </a:xfrm>
            <a:prstGeom prst="roundRect">
              <a:avLst>
                <a:gd fmla="val 7272"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7" name="Google Shape;677;p67"/>
            <p:cNvSpPr/>
            <p:nvPr/>
          </p:nvSpPr>
          <p:spPr>
            <a:xfrm>
              <a:off x="381000" y="2952750"/>
              <a:ext cx="285900" cy="285900"/>
            </a:xfrm>
            <a:prstGeom prst="ellipse">
              <a:avLst/>
            </a:prstGeom>
            <a:solidFill>
              <a:srgbClr val="FFC9C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8" name="Google Shape;678;p67"/>
            <p:cNvSpPr txBox="1"/>
            <p:nvPr/>
          </p:nvSpPr>
          <p:spPr>
            <a:xfrm>
              <a:off x="381000" y="29527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202124"/>
                  </a:solidFill>
                  <a:latin typeface="Instrument Sans"/>
                  <a:ea typeface="Instrument Sans"/>
                  <a:cs typeface="Instrument Sans"/>
                  <a:sym typeface="Instrument Sans"/>
                </a:rPr>
                <a:t>01</a:t>
              </a:r>
              <a:endParaRPr sz="1000">
                <a:solidFill>
                  <a:srgbClr val="202124"/>
                </a:solidFill>
                <a:latin typeface="Instrument Sans"/>
                <a:ea typeface="Instrument Sans"/>
                <a:cs typeface="Instrument Sans"/>
                <a:sym typeface="Instrument Sans"/>
              </a:endParaRPr>
            </a:p>
          </p:txBody>
        </p:sp>
        <p:sp>
          <p:nvSpPr>
            <p:cNvPr id="679" name="Google Shape;679;p67"/>
            <p:cNvSpPr txBox="1"/>
            <p:nvPr/>
          </p:nvSpPr>
          <p:spPr>
            <a:xfrm>
              <a:off x="714375" y="2952750"/>
              <a:ext cx="2095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SemiBold"/>
                  <a:ea typeface="Instrument Sans SemiBold"/>
                  <a:cs typeface="Instrument Sans SemiBold"/>
                  <a:sym typeface="Instrument Sans SemiBold"/>
                </a:rPr>
                <a:t>Phase 1: App Integration</a:t>
              </a:r>
              <a:endParaRPr b="0" sz="1400">
                <a:solidFill>
                  <a:srgbClr val="202124"/>
                </a:solidFill>
                <a:latin typeface="Instrument Sans SemiBold"/>
                <a:ea typeface="Instrument Sans SemiBold"/>
                <a:cs typeface="Instrument Sans SemiBold"/>
                <a:sym typeface="Instrument Sans SemiBold"/>
              </a:endParaRPr>
            </a:p>
          </p:txBody>
        </p:sp>
        <p:sp>
          <p:nvSpPr>
            <p:cNvPr id="680" name="Google Shape;680;p67"/>
            <p:cNvSpPr txBox="1"/>
            <p:nvPr/>
          </p:nvSpPr>
          <p:spPr>
            <a:xfrm>
              <a:off x="428625" y="3381375"/>
              <a:ext cx="2381400" cy="1428900"/>
            </a:xfrm>
            <a:prstGeom prst="rect">
              <a:avLst/>
            </a:prstGeom>
            <a:noFill/>
            <a:ln>
              <a:noFill/>
            </a:ln>
          </p:spPr>
          <p:txBody>
            <a:bodyPr anchorCtr="0" anchor="t" bIns="0" lIns="0" spcFirstLastPara="1" rIns="0" wrap="square" tIns="0">
              <a:noAutofit/>
            </a:bodyPr>
            <a:lstStyle/>
            <a:p>
              <a:pPr indent="-292100" lvl="0" marL="457200" rtl="0" algn="l">
                <a:spcBef>
                  <a:spcPts val="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Add "Board Now" feature to airline app</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Connect boarding groups to passenger tickets</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Enable push notifications</a:t>
              </a:r>
              <a:endParaRPr sz="1000">
                <a:solidFill>
                  <a:srgbClr val="202124"/>
                </a:solidFill>
                <a:latin typeface="Instrument Sans"/>
                <a:ea typeface="Instrument Sans"/>
                <a:cs typeface="Instrument Sans"/>
                <a:sym typeface="Instrument Sans"/>
              </a:endParaRPr>
            </a:p>
          </p:txBody>
        </p:sp>
      </p:grpSp>
      <p:sp>
        <p:nvSpPr>
          <p:cNvPr id="681" name="Google Shape;681;p67"/>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682" name="Google Shape;682;p67"/>
          <p:cNvGrpSpPr/>
          <p:nvPr/>
        </p:nvGrpSpPr>
        <p:grpSpPr>
          <a:xfrm>
            <a:off x="3238500" y="2857500"/>
            <a:ext cx="2667000" cy="2095500"/>
            <a:chOff x="3238500" y="2857500"/>
            <a:chExt cx="2667000" cy="2095500"/>
          </a:xfrm>
        </p:grpSpPr>
        <p:sp>
          <p:nvSpPr>
            <p:cNvPr id="683" name="Google Shape;683;p67"/>
            <p:cNvSpPr/>
            <p:nvPr/>
          </p:nvSpPr>
          <p:spPr>
            <a:xfrm>
              <a:off x="3238500" y="2857500"/>
              <a:ext cx="2667000" cy="2095500"/>
            </a:xfrm>
            <a:prstGeom prst="roundRect">
              <a:avLst>
                <a:gd fmla="val 7272"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84" name="Google Shape;684;p67"/>
            <p:cNvSpPr/>
            <p:nvPr/>
          </p:nvSpPr>
          <p:spPr>
            <a:xfrm>
              <a:off x="3333750" y="2952750"/>
              <a:ext cx="285900" cy="285900"/>
            </a:xfrm>
            <a:prstGeom prst="ellipse">
              <a:avLst/>
            </a:prstGeom>
            <a:solidFill>
              <a:srgbClr val="F9F93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85" name="Google Shape;685;p67"/>
            <p:cNvSpPr txBox="1"/>
            <p:nvPr/>
          </p:nvSpPr>
          <p:spPr>
            <a:xfrm>
              <a:off x="3333750" y="29527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202124"/>
                  </a:solidFill>
                  <a:latin typeface="Instrument Sans"/>
                  <a:ea typeface="Instrument Sans"/>
                  <a:cs typeface="Instrument Sans"/>
                  <a:sym typeface="Instrument Sans"/>
                </a:rPr>
                <a:t>02</a:t>
              </a:r>
              <a:endParaRPr sz="1000">
                <a:solidFill>
                  <a:srgbClr val="202124"/>
                </a:solidFill>
                <a:latin typeface="Instrument Sans"/>
                <a:ea typeface="Instrument Sans"/>
                <a:cs typeface="Instrument Sans"/>
                <a:sym typeface="Instrument Sans"/>
              </a:endParaRPr>
            </a:p>
          </p:txBody>
        </p:sp>
        <p:sp>
          <p:nvSpPr>
            <p:cNvPr id="686" name="Google Shape;686;p67"/>
            <p:cNvSpPr txBox="1"/>
            <p:nvPr/>
          </p:nvSpPr>
          <p:spPr>
            <a:xfrm>
              <a:off x="3667125" y="2952750"/>
              <a:ext cx="2095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SemiBold"/>
                  <a:ea typeface="Instrument Sans SemiBold"/>
                  <a:cs typeface="Instrument Sans SemiBold"/>
                  <a:sym typeface="Instrument Sans SemiBold"/>
                </a:rPr>
                <a:t>Phase 2: Gate Design</a:t>
              </a:r>
              <a:endParaRPr b="0" sz="1400">
                <a:solidFill>
                  <a:srgbClr val="202124"/>
                </a:solidFill>
                <a:latin typeface="Instrument Sans SemiBold"/>
                <a:ea typeface="Instrument Sans SemiBold"/>
                <a:cs typeface="Instrument Sans SemiBold"/>
                <a:sym typeface="Instrument Sans SemiBold"/>
              </a:endParaRPr>
            </a:p>
          </p:txBody>
        </p:sp>
        <p:sp>
          <p:nvSpPr>
            <p:cNvPr id="687" name="Google Shape;687;p67"/>
            <p:cNvSpPr txBox="1"/>
            <p:nvPr/>
          </p:nvSpPr>
          <p:spPr>
            <a:xfrm>
              <a:off x="3381375" y="3381375"/>
              <a:ext cx="2381400" cy="1428900"/>
            </a:xfrm>
            <a:prstGeom prst="rect">
              <a:avLst/>
            </a:prstGeom>
            <a:noFill/>
            <a:ln>
              <a:noFill/>
            </a:ln>
          </p:spPr>
          <p:txBody>
            <a:bodyPr anchorCtr="0" anchor="t" bIns="0" lIns="0" spcFirstLastPara="1" rIns="0" wrap="square" tIns="0">
              <a:noAutofit/>
            </a:bodyPr>
            <a:lstStyle/>
            <a:p>
              <a:pPr indent="-292100" lvl="0" marL="457200" rtl="0" algn="l">
                <a:spcBef>
                  <a:spcPts val="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Update gate screens to highlight active group</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Add clear visual indicators (colors / numbers)</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Reduce reliance on audio announcements</a:t>
              </a:r>
              <a:endParaRPr sz="1000">
                <a:solidFill>
                  <a:srgbClr val="202124"/>
                </a:solidFill>
                <a:latin typeface="Instrument Sans"/>
                <a:ea typeface="Instrument Sans"/>
                <a:cs typeface="Instrument Sans"/>
                <a:sym typeface="Instrument Sans"/>
              </a:endParaRPr>
            </a:p>
          </p:txBody>
        </p:sp>
      </p:grpSp>
      <p:grpSp>
        <p:nvGrpSpPr>
          <p:cNvPr id="688" name="Google Shape;688;p67"/>
          <p:cNvGrpSpPr/>
          <p:nvPr/>
        </p:nvGrpSpPr>
        <p:grpSpPr>
          <a:xfrm>
            <a:off x="6191250" y="2857500"/>
            <a:ext cx="2667000" cy="2095500"/>
            <a:chOff x="6191250" y="2857500"/>
            <a:chExt cx="2667000" cy="2095500"/>
          </a:xfrm>
        </p:grpSpPr>
        <p:sp>
          <p:nvSpPr>
            <p:cNvPr id="689" name="Google Shape;689;p67"/>
            <p:cNvSpPr/>
            <p:nvPr/>
          </p:nvSpPr>
          <p:spPr>
            <a:xfrm>
              <a:off x="6191250" y="2857500"/>
              <a:ext cx="2667000" cy="2095500"/>
            </a:xfrm>
            <a:prstGeom prst="roundRect">
              <a:avLst>
                <a:gd fmla="val 7272"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90" name="Google Shape;690;p67"/>
            <p:cNvSpPr/>
            <p:nvPr/>
          </p:nvSpPr>
          <p:spPr>
            <a:xfrm>
              <a:off x="6286500" y="2952750"/>
              <a:ext cx="285900" cy="285900"/>
            </a:xfrm>
            <a:prstGeom prst="ellipse">
              <a:avLst/>
            </a:prstGeom>
            <a:solidFill>
              <a:srgbClr val="AECB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91" name="Google Shape;691;p67"/>
            <p:cNvSpPr txBox="1"/>
            <p:nvPr/>
          </p:nvSpPr>
          <p:spPr>
            <a:xfrm>
              <a:off x="6286500" y="29527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202124"/>
                  </a:solidFill>
                  <a:latin typeface="Instrument Sans"/>
                  <a:ea typeface="Instrument Sans"/>
                  <a:cs typeface="Instrument Sans"/>
                  <a:sym typeface="Instrument Sans"/>
                </a:rPr>
                <a:t>03</a:t>
              </a:r>
              <a:endParaRPr sz="1000">
                <a:solidFill>
                  <a:srgbClr val="202124"/>
                </a:solidFill>
                <a:latin typeface="Instrument Sans"/>
                <a:ea typeface="Instrument Sans"/>
                <a:cs typeface="Instrument Sans"/>
                <a:sym typeface="Instrument Sans"/>
              </a:endParaRPr>
            </a:p>
          </p:txBody>
        </p:sp>
        <p:sp>
          <p:nvSpPr>
            <p:cNvPr id="692" name="Google Shape;692;p67"/>
            <p:cNvSpPr txBox="1"/>
            <p:nvPr/>
          </p:nvSpPr>
          <p:spPr>
            <a:xfrm>
              <a:off x="6619875" y="2952750"/>
              <a:ext cx="2095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SemiBold"/>
                  <a:ea typeface="Instrument Sans SemiBold"/>
                  <a:cs typeface="Instrument Sans SemiBold"/>
                  <a:sym typeface="Instrument Sans SemiBold"/>
                </a:rPr>
                <a:t>Phase 3: Pilot &amp; Rollout</a:t>
              </a:r>
              <a:endParaRPr b="0" sz="1400">
                <a:solidFill>
                  <a:srgbClr val="202124"/>
                </a:solidFill>
                <a:latin typeface="Instrument Sans SemiBold"/>
                <a:ea typeface="Instrument Sans SemiBold"/>
                <a:cs typeface="Instrument Sans SemiBold"/>
                <a:sym typeface="Instrument Sans SemiBold"/>
              </a:endParaRPr>
            </a:p>
          </p:txBody>
        </p:sp>
        <p:sp>
          <p:nvSpPr>
            <p:cNvPr id="693" name="Google Shape;693;p67"/>
            <p:cNvSpPr txBox="1"/>
            <p:nvPr/>
          </p:nvSpPr>
          <p:spPr>
            <a:xfrm>
              <a:off x="6334125" y="3381375"/>
              <a:ext cx="2381400" cy="1428900"/>
            </a:xfrm>
            <a:prstGeom prst="rect">
              <a:avLst/>
            </a:prstGeom>
            <a:noFill/>
            <a:ln>
              <a:noFill/>
            </a:ln>
          </p:spPr>
          <p:txBody>
            <a:bodyPr anchorCtr="0" anchor="t" bIns="0" lIns="0" spcFirstLastPara="1" rIns="0" wrap="square" tIns="0">
              <a:noAutofit/>
            </a:bodyPr>
            <a:lstStyle/>
            <a:p>
              <a:pPr indent="-292100" lvl="0" marL="457200" rtl="0" algn="l">
                <a:spcBef>
                  <a:spcPts val="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Test at select airports</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Collect passenger + staff feedback</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Measure boarding time + crowding</a:t>
              </a:r>
              <a:endParaRPr sz="1000">
                <a:solidFill>
                  <a:srgbClr val="202124"/>
                </a:solidFill>
                <a:latin typeface="Instrument Sans"/>
                <a:ea typeface="Instrument Sans"/>
                <a:cs typeface="Instrument Sans"/>
                <a:sym typeface="Instrument Sans"/>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7" name="Shape 697"/>
        <p:cNvGrpSpPr/>
        <p:nvPr/>
      </p:nvGrpSpPr>
      <p:grpSpPr>
        <a:xfrm>
          <a:off x="0" y="0"/>
          <a:ext cx="0" cy="0"/>
          <a:chOff x="0" y="0"/>
          <a:chExt cx="0" cy="0"/>
        </a:xfrm>
      </p:grpSpPr>
      <p:pic>
        <p:nvPicPr>
          <p:cNvPr id="698" name="Google Shape;698;p68"/>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699" name="Google Shape;699;p68"/>
          <p:cNvSpPr txBox="1"/>
          <p:nvPr>
            <p:ph type="title"/>
          </p:nvPr>
        </p:nvSpPr>
        <p:spPr>
          <a:xfrm>
            <a:off x="381000" y="381000"/>
            <a:ext cx="76200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3200">
                <a:solidFill>
                  <a:srgbClr val="1E293B"/>
                </a:solidFill>
                <a:latin typeface="Instrument Sans SemiBold"/>
                <a:ea typeface="Instrument Sans SemiBold"/>
                <a:cs typeface="Instrument Sans SemiBold"/>
                <a:sym typeface="Instrument Sans SemiBold"/>
              </a:rPr>
              <a:t>Summary of </a:t>
            </a:r>
            <a:r>
              <a:rPr b="0" lang="en" sz="3200">
                <a:solidFill>
                  <a:srgbClr val="2563EB"/>
                </a:solidFill>
                <a:latin typeface="Instrument Sans SemiBold"/>
                <a:ea typeface="Instrument Sans SemiBold"/>
                <a:cs typeface="Instrument Sans SemiBold"/>
                <a:sym typeface="Instrument Sans SemiBold"/>
              </a:rPr>
              <a:t>Wants Framework</a:t>
            </a:r>
            <a:endParaRPr b="0" sz="3200">
              <a:solidFill>
                <a:srgbClr val="1E293B"/>
              </a:solidFill>
              <a:latin typeface="Instrument Sans SemiBold"/>
              <a:ea typeface="Instrument Sans SemiBold"/>
              <a:cs typeface="Instrument Sans SemiBold"/>
              <a:sym typeface="Instrument Sans SemiBold"/>
            </a:endParaRPr>
          </a:p>
        </p:txBody>
      </p:sp>
      <p:grpSp>
        <p:nvGrpSpPr>
          <p:cNvPr id="700" name="Google Shape;700;p68"/>
          <p:cNvGrpSpPr/>
          <p:nvPr/>
        </p:nvGrpSpPr>
        <p:grpSpPr>
          <a:xfrm>
            <a:off x="381000" y="1333500"/>
            <a:ext cx="1619100" cy="2857500"/>
            <a:chOff x="381000" y="1333500"/>
            <a:chExt cx="1619100" cy="2857500"/>
          </a:xfrm>
        </p:grpSpPr>
        <p:sp>
          <p:nvSpPr>
            <p:cNvPr id="701" name="Google Shape;701;p68"/>
            <p:cNvSpPr/>
            <p:nvPr/>
          </p:nvSpPr>
          <p:spPr>
            <a:xfrm>
              <a:off x="38100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2" name="Google Shape;702;p68"/>
            <p:cNvSpPr/>
            <p:nvPr/>
          </p:nvSpPr>
          <p:spPr>
            <a:xfrm>
              <a:off x="47625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3" name="Google Shape;703;p68"/>
            <p:cNvSpPr txBox="1"/>
            <p:nvPr/>
          </p:nvSpPr>
          <p:spPr>
            <a:xfrm>
              <a:off x="38100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01</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What is the problem?</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W</a:t>
              </a:r>
              <a:endParaRPr b="1" sz="3200">
                <a:solidFill>
                  <a:srgbClr val="CBD5E1"/>
                </a:solidFill>
                <a:latin typeface="Instrument Sans"/>
                <a:ea typeface="Instrument Sans"/>
                <a:cs typeface="Instrument Sans"/>
                <a:sym typeface="Instrument Sans"/>
              </a:endParaRPr>
            </a:p>
          </p:txBody>
        </p:sp>
        <p:sp>
          <p:nvSpPr>
            <p:cNvPr id="704" name="Google Shape;704;p68"/>
            <p:cNvSpPr txBox="1"/>
            <p:nvPr/>
          </p:nvSpPr>
          <p:spPr>
            <a:xfrm>
              <a:off x="47625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help_outline</a:t>
              </a:r>
              <a:endParaRPr sz="1400">
                <a:solidFill>
                  <a:srgbClr val="2563EB"/>
                </a:solidFill>
                <a:latin typeface="Material Icons"/>
                <a:ea typeface="Material Icons"/>
                <a:cs typeface="Material Icons"/>
                <a:sym typeface="Material Icons"/>
              </a:endParaRPr>
            </a:p>
          </p:txBody>
        </p:sp>
      </p:grpSp>
      <p:grpSp>
        <p:nvGrpSpPr>
          <p:cNvPr id="705" name="Google Shape;705;p68"/>
          <p:cNvGrpSpPr/>
          <p:nvPr/>
        </p:nvGrpSpPr>
        <p:grpSpPr>
          <a:xfrm>
            <a:off x="2114550" y="1333500"/>
            <a:ext cx="1619100" cy="2857500"/>
            <a:chOff x="2114550" y="1333500"/>
            <a:chExt cx="1619100" cy="2857500"/>
          </a:xfrm>
        </p:grpSpPr>
        <p:sp>
          <p:nvSpPr>
            <p:cNvPr id="706" name="Google Shape;706;p68"/>
            <p:cNvSpPr/>
            <p:nvPr/>
          </p:nvSpPr>
          <p:spPr>
            <a:xfrm>
              <a:off x="211455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7" name="Google Shape;707;p68"/>
            <p:cNvSpPr/>
            <p:nvPr/>
          </p:nvSpPr>
          <p:spPr>
            <a:xfrm>
              <a:off x="220980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8" name="Google Shape;708;p68"/>
            <p:cNvSpPr txBox="1"/>
            <p:nvPr/>
          </p:nvSpPr>
          <p:spPr>
            <a:xfrm>
              <a:off x="211455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02</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Aim</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A</a:t>
              </a:r>
              <a:endParaRPr b="1" sz="3200">
                <a:solidFill>
                  <a:srgbClr val="CBD5E1"/>
                </a:solidFill>
                <a:latin typeface="Instrument Sans"/>
                <a:ea typeface="Instrument Sans"/>
                <a:cs typeface="Instrument Sans"/>
                <a:sym typeface="Instrument Sans"/>
              </a:endParaRPr>
            </a:p>
          </p:txBody>
        </p:sp>
        <p:sp>
          <p:nvSpPr>
            <p:cNvPr id="709" name="Google Shape;709;p68"/>
            <p:cNvSpPr txBox="1"/>
            <p:nvPr/>
          </p:nvSpPr>
          <p:spPr>
            <a:xfrm>
              <a:off x="220980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track_changes</a:t>
              </a:r>
              <a:endParaRPr sz="1400">
                <a:solidFill>
                  <a:srgbClr val="2563EB"/>
                </a:solidFill>
                <a:latin typeface="Material Icons"/>
                <a:ea typeface="Material Icons"/>
                <a:cs typeface="Material Icons"/>
                <a:sym typeface="Material Icons"/>
              </a:endParaRPr>
            </a:p>
          </p:txBody>
        </p:sp>
      </p:grpSp>
      <p:grpSp>
        <p:nvGrpSpPr>
          <p:cNvPr id="710" name="Google Shape;710;p68"/>
          <p:cNvGrpSpPr/>
          <p:nvPr/>
        </p:nvGrpSpPr>
        <p:grpSpPr>
          <a:xfrm>
            <a:off x="3848100" y="1333500"/>
            <a:ext cx="1619100" cy="2857500"/>
            <a:chOff x="3848100" y="1333500"/>
            <a:chExt cx="1619100" cy="2857500"/>
          </a:xfrm>
        </p:grpSpPr>
        <p:sp>
          <p:nvSpPr>
            <p:cNvPr id="711" name="Google Shape;711;p68"/>
            <p:cNvSpPr/>
            <p:nvPr/>
          </p:nvSpPr>
          <p:spPr>
            <a:xfrm>
              <a:off x="384810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2" name="Google Shape;712;p68"/>
            <p:cNvSpPr/>
            <p:nvPr/>
          </p:nvSpPr>
          <p:spPr>
            <a:xfrm>
              <a:off x="394335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3" name="Google Shape;713;p68"/>
            <p:cNvSpPr txBox="1"/>
            <p:nvPr/>
          </p:nvSpPr>
          <p:spPr>
            <a:xfrm>
              <a:off x="384810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03</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Needs</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N</a:t>
              </a:r>
              <a:endParaRPr b="1" sz="3200">
                <a:solidFill>
                  <a:srgbClr val="CBD5E1"/>
                </a:solidFill>
                <a:latin typeface="Instrument Sans"/>
                <a:ea typeface="Instrument Sans"/>
                <a:cs typeface="Instrument Sans"/>
                <a:sym typeface="Instrument Sans"/>
              </a:endParaRPr>
            </a:p>
          </p:txBody>
        </p:sp>
        <p:sp>
          <p:nvSpPr>
            <p:cNvPr id="714" name="Google Shape;714;p68"/>
            <p:cNvSpPr txBox="1"/>
            <p:nvPr/>
          </p:nvSpPr>
          <p:spPr>
            <a:xfrm>
              <a:off x="394335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assignment_ind</a:t>
              </a:r>
              <a:endParaRPr sz="1400">
                <a:solidFill>
                  <a:srgbClr val="2563EB"/>
                </a:solidFill>
                <a:latin typeface="Material Icons"/>
                <a:ea typeface="Material Icons"/>
                <a:cs typeface="Material Icons"/>
                <a:sym typeface="Material Icons"/>
              </a:endParaRPr>
            </a:p>
          </p:txBody>
        </p:sp>
      </p:grpSp>
      <p:grpSp>
        <p:nvGrpSpPr>
          <p:cNvPr id="715" name="Google Shape;715;p68"/>
          <p:cNvGrpSpPr/>
          <p:nvPr/>
        </p:nvGrpSpPr>
        <p:grpSpPr>
          <a:xfrm>
            <a:off x="5581650" y="1333500"/>
            <a:ext cx="1619100" cy="2857500"/>
            <a:chOff x="5581650" y="1333500"/>
            <a:chExt cx="1619100" cy="2857500"/>
          </a:xfrm>
        </p:grpSpPr>
        <p:sp>
          <p:nvSpPr>
            <p:cNvPr id="716" name="Google Shape;716;p68"/>
            <p:cNvSpPr/>
            <p:nvPr/>
          </p:nvSpPr>
          <p:spPr>
            <a:xfrm>
              <a:off x="558165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7" name="Google Shape;717;p68"/>
            <p:cNvSpPr/>
            <p:nvPr/>
          </p:nvSpPr>
          <p:spPr>
            <a:xfrm>
              <a:off x="567690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8" name="Google Shape;718;p68"/>
            <p:cNvSpPr txBox="1"/>
            <p:nvPr/>
          </p:nvSpPr>
          <p:spPr>
            <a:xfrm>
              <a:off x="558165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04</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Trial &amp; Testing</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T</a:t>
              </a:r>
              <a:endParaRPr b="1" sz="3200">
                <a:solidFill>
                  <a:srgbClr val="CBD5E1"/>
                </a:solidFill>
                <a:latin typeface="Instrument Sans"/>
                <a:ea typeface="Instrument Sans"/>
                <a:cs typeface="Instrument Sans"/>
                <a:sym typeface="Instrument Sans"/>
              </a:endParaRPr>
            </a:p>
          </p:txBody>
        </p:sp>
        <p:sp>
          <p:nvSpPr>
            <p:cNvPr id="719" name="Google Shape;719;p68"/>
            <p:cNvSpPr txBox="1"/>
            <p:nvPr/>
          </p:nvSpPr>
          <p:spPr>
            <a:xfrm>
              <a:off x="567690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biotech</a:t>
              </a:r>
              <a:endParaRPr sz="1400">
                <a:solidFill>
                  <a:srgbClr val="2563EB"/>
                </a:solidFill>
                <a:latin typeface="Material Icons"/>
                <a:ea typeface="Material Icons"/>
                <a:cs typeface="Material Icons"/>
                <a:sym typeface="Material Icons"/>
              </a:endParaRPr>
            </a:p>
          </p:txBody>
        </p:sp>
      </p:grpSp>
      <p:grpSp>
        <p:nvGrpSpPr>
          <p:cNvPr id="720" name="Google Shape;720;p68"/>
          <p:cNvGrpSpPr/>
          <p:nvPr/>
        </p:nvGrpSpPr>
        <p:grpSpPr>
          <a:xfrm>
            <a:off x="7315200" y="1333500"/>
            <a:ext cx="1619100" cy="2857500"/>
            <a:chOff x="7315200" y="1333500"/>
            <a:chExt cx="1619100" cy="2857500"/>
          </a:xfrm>
        </p:grpSpPr>
        <p:sp>
          <p:nvSpPr>
            <p:cNvPr id="721" name="Google Shape;721;p68"/>
            <p:cNvSpPr/>
            <p:nvPr/>
          </p:nvSpPr>
          <p:spPr>
            <a:xfrm>
              <a:off x="731520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2" name="Google Shape;722;p68"/>
            <p:cNvSpPr/>
            <p:nvPr/>
          </p:nvSpPr>
          <p:spPr>
            <a:xfrm>
              <a:off x="741045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3" name="Google Shape;723;p68"/>
            <p:cNvSpPr txBox="1"/>
            <p:nvPr/>
          </p:nvSpPr>
          <p:spPr>
            <a:xfrm>
              <a:off x="731520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05</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Success</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S</a:t>
              </a:r>
              <a:endParaRPr b="1" sz="3200">
                <a:solidFill>
                  <a:srgbClr val="CBD5E1"/>
                </a:solidFill>
                <a:latin typeface="Instrument Sans"/>
                <a:ea typeface="Instrument Sans"/>
                <a:cs typeface="Instrument Sans"/>
                <a:sym typeface="Instrument Sans"/>
              </a:endParaRPr>
            </a:p>
          </p:txBody>
        </p:sp>
        <p:sp>
          <p:nvSpPr>
            <p:cNvPr id="724" name="Google Shape;724;p68"/>
            <p:cNvSpPr txBox="1"/>
            <p:nvPr/>
          </p:nvSpPr>
          <p:spPr>
            <a:xfrm>
              <a:off x="741045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verified</a:t>
              </a:r>
              <a:endParaRPr sz="1400">
                <a:solidFill>
                  <a:srgbClr val="2563EB"/>
                </a:solidFill>
                <a:latin typeface="Material Icons"/>
                <a:ea typeface="Material Icons"/>
                <a:cs typeface="Material Icons"/>
                <a:sym typeface="Material Icons"/>
              </a:endParaRPr>
            </a:p>
          </p:txBody>
        </p:sp>
      </p:grpSp>
      <p:sp>
        <p:nvSpPr>
          <p:cNvPr id="725" name="Google Shape;725;p68"/>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69"/>
          <p:cNvSpPr txBox="1"/>
          <p:nvPr>
            <p:ph type="title"/>
          </p:nvPr>
        </p:nvSpPr>
        <p:spPr>
          <a:xfrm>
            <a:off x="291800" y="465200"/>
            <a:ext cx="5666400" cy="785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astel gradients">
  <a:themeElements>
    <a:clrScheme name="Simple Light">
      <a:dk1>
        <a:srgbClr val="F4F4F4"/>
      </a:dk1>
      <a:lt1>
        <a:srgbClr val="202124"/>
      </a:lt1>
      <a:dk2>
        <a:srgbClr val="E8F0FE"/>
      </a:dk2>
      <a:lt2>
        <a:srgbClr val="FEFEFE"/>
      </a:lt2>
      <a:accent1>
        <a:srgbClr val="FFFFBE"/>
      </a:accent1>
      <a:accent2>
        <a:srgbClr val="AECBFA"/>
      </a:accent2>
      <a:accent3>
        <a:srgbClr val="FFC9C9"/>
      </a:accent3>
      <a:accent4>
        <a:srgbClr val="F9F93D"/>
      </a:accent4>
      <a:accent5>
        <a:srgbClr val="747474"/>
      </a:accent5>
      <a:accent6>
        <a:srgbClr val="5A5A5A"/>
      </a:accent6>
      <a:hlink>
        <a:srgbClr val="FFC9C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